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863DE-E143-4B59-B8D5-4DB3ED5AB8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A9A49-4C4C-471C-8182-F13BDA097B4A}">
      <dgm:prSet phldrT="[Текст]"/>
      <dgm:spPr/>
      <dgm:t>
        <a:bodyPr/>
        <a:lstStyle/>
        <a:p>
          <a:r>
            <a:rPr lang="ru-RU" dirty="0" err="1" smtClean="0"/>
            <a:t>Кондрина</a:t>
          </a:r>
          <a:r>
            <a:rPr lang="ru-RU" dirty="0" smtClean="0"/>
            <a:t> Анна, ЭЭБ-104-О</a:t>
          </a:r>
          <a:br>
            <a:rPr lang="ru-RU" dirty="0" smtClean="0"/>
          </a:br>
          <a:r>
            <a:rPr lang="ru-RU" dirty="0" smtClean="0"/>
            <a:t>студ. декан, студ. зав. кафедрой «Финансы и кредит»</a:t>
          </a:r>
          <a:br>
            <a:rPr lang="ru-RU" dirty="0" smtClean="0"/>
          </a:br>
          <a:r>
            <a:rPr lang="ru-RU" dirty="0" smtClean="0"/>
            <a:t>8-962-040-62-93</a:t>
          </a:r>
          <a:endParaRPr lang="ru-RU" dirty="0"/>
        </a:p>
      </dgm:t>
    </dgm:pt>
    <dgm:pt modelId="{C2092D9F-04F4-4CD4-90D9-A6433F986019}" type="parTrans" cxnId="{44F12D69-8CE0-42A7-933F-277A57A65E7F}">
      <dgm:prSet/>
      <dgm:spPr/>
      <dgm:t>
        <a:bodyPr/>
        <a:lstStyle/>
        <a:p>
          <a:endParaRPr lang="ru-RU"/>
        </a:p>
      </dgm:t>
    </dgm:pt>
    <dgm:pt modelId="{7CC8F173-FB80-4BE7-A4E1-77CD1ABA61B7}" type="sibTrans" cxnId="{44F12D69-8CE0-42A7-933F-277A57A65E7F}">
      <dgm:prSet/>
      <dgm:spPr/>
      <dgm:t>
        <a:bodyPr/>
        <a:lstStyle/>
        <a:p>
          <a:endParaRPr lang="ru-RU"/>
        </a:p>
      </dgm:t>
    </dgm:pt>
    <dgm:pt modelId="{EC5DBACA-0B31-4D1F-8248-26C03C020724}">
      <dgm:prSet phldrT="[Текст]"/>
      <dgm:spPr/>
      <dgm:t>
        <a:bodyPr/>
        <a:lstStyle/>
        <a:p>
          <a:r>
            <a:rPr lang="ru-RU" dirty="0" err="1" smtClean="0"/>
            <a:t>Ложечникова</a:t>
          </a:r>
          <a:r>
            <a:rPr lang="ru-RU" dirty="0" smtClean="0"/>
            <a:t> Юлия, ЭММ-402-0-11</a:t>
          </a:r>
          <a:br>
            <a:rPr lang="ru-RU" dirty="0" smtClean="0"/>
          </a:br>
          <a:r>
            <a:rPr lang="ru-RU" dirty="0" smtClean="0"/>
            <a:t>студ. зав. кафедрой «Инновационное и проектное управление»</a:t>
          </a:r>
          <a:br>
            <a:rPr lang="ru-RU" dirty="0" smtClean="0"/>
          </a:br>
          <a:r>
            <a:rPr lang="ru-RU" dirty="0" smtClean="0"/>
            <a:t>8-961-849-74-00</a:t>
          </a:r>
          <a:endParaRPr lang="ru-RU" dirty="0"/>
        </a:p>
      </dgm:t>
    </dgm:pt>
    <dgm:pt modelId="{6D9159CE-9E74-49DA-BC4B-E1892247515B}" type="parTrans" cxnId="{21B9F83E-8BC0-4619-819E-1E16780329F1}">
      <dgm:prSet/>
      <dgm:spPr/>
      <dgm:t>
        <a:bodyPr/>
        <a:lstStyle/>
        <a:p>
          <a:endParaRPr lang="ru-RU"/>
        </a:p>
      </dgm:t>
    </dgm:pt>
    <dgm:pt modelId="{B36120E0-CDDD-41D0-A568-933057B287B9}" type="sibTrans" cxnId="{21B9F83E-8BC0-4619-819E-1E16780329F1}">
      <dgm:prSet/>
      <dgm:spPr/>
      <dgm:t>
        <a:bodyPr/>
        <a:lstStyle/>
        <a:p>
          <a:endParaRPr lang="ru-RU"/>
        </a:p>
      </dgm:t>
    </dgm:pt>
    <dgm:pt modelId="{3DB2BC21-CBE9-4359-AD2B-E8907AECBC14}">
      <dgm:prSet phldrT="[Текст]"/>
      <dgm:spPr/>
      <dgm:t>
        <a:bodyPr/>
        <a:lstStyle/>
        <a:p>
          <a:r>
            <a:rPr lang="ru-RU" dirty="0" err="1" smtClean="0"/>
            <a:t>Торощина</a:t>
          </a:r>
          <a:r>
            <a:rPr lang="ru-RU" dirty="0" smtClean="0"/>
            <a:t> Муза, ЭЭБ-203-О</a:t>
          </a:r>
          <a:br>
            <a:rPr lang="ru-RU" dirty="0" smtClean="0"/>
          </a:br>
          <a:r>
            <a:rPr lang="ru-RU" dirty="0" smtClean="0"/>
            <a:t>студ. зав. кафедрой «Экономическая теория и предпринимательство»</a:t>
          </a:r>
          <a:br>
            <a:rPr lang="ru-RU" dirty="0" smtClean="0"/>
          </a:br>
          <a:r>
            <a:rPr lang="ru-RU" dirty="0" smtClean="0"/>
            <a:t>8-950-785-56-72</a:t>
          </a:r>
          <a:endParaRPr lang="ru-RU" dirty="0"/>
        </a:p>
      </dgm:t>
    </dgm:pt>
    <dgm:pt modelId="{1FD7B1D6-D298-4335-8722-61E3D30761F5}" type="parTrans" cxnId="{A0F56015-3111-4195-8CE3-8EAA3DD38E83}">
      <dgm:prSet/>
      <dgm:spPr/>
      <dgm:t>
        <a:bodyPr/>
        <a:lstStyle/>
        <a:p>
          <a:endParaRPr lang="ru-RU"/>
        </a:p>
      </dgm:t>
    </dgm:pt>
    <dgm:pt modelId="{1AEA8550-18A9-439F-B22A-284122A33EC7}" type="sibTrans" cxnId="{A0F56015-3111-4195-8CE3-8EAA3DD38E83}">
      <dgm:prSet/>
      <dgm:spPr/>
      <dgm:t>
        <a:bodyPr/>
        <a:lstStyle/>
        <a:p>
          <a:endParaRPr lang="ru-RU"/>
        </a:p>
      </dgm:t>
    </dgm:pt>
    <dgm:pt modelId="{D46D385F-19BB-49C2-A888-C1A4BF3BC40E}">
      <dgm:prSet phldrT="[Текст]"/>
      <dgm:spPr/>
      <dgm:t>
        <a:bodyPr/>
        <a:lstStyle/>
        <a:p>
          <a:r>
            <a:rPr lang="ru-RU" dirty="0" smtClean="0"/>
            <a:t>Шевчук Петр, ЭЭБ-201-О</a:t>
          </a:r>
          <a:br>
            <a:rPr lang="ru-RU" dirty="0" smtClean="0"/>
          </a:br>
          <a:r>
            <a:rPr lang="ru-RU" dirty="0" smtClean="0"/>
            <a:t>студ. зав. кафедрой «Менеджмент организации»</a:t>
          </a:r>
          <a:br>
            <a:rPr lang="ru-RU" dirty="0" smtClean="0"/>
          </a:br>
          <a:r>
            <a:rPr lang="ru-RU" dirty="0" smtClean="0"/>
            <a:t>8-905-099-76-64</a:t>
          </a:r>
          <a:endParaRPr lang="ru-RU" dirty="0"/>
        </a:p>
      </dgm:t>
    </dgm:pt>
    <dgm:pt modelId="{09E88CBC-503E-4B0B-994E-62B6A4DC04A0}" type="parTrans" cxnId="{BAA62067-0B43-43EB-B870-CB0F44ED789D}">
      <dgm:prSet/>
      <dgm:spPr/>
      <dgm:t>
        <a:bodyPr/>
        <a:lstStyle/>
        <a:p>
          <a:endParaRPr lang="ru-RU"/>
        </a:p>
      </dgm:t>
    </dgm:pt>
    <dgm:pt modelId="{8488FC4D-479B-4129-BFFB-B349341E050E}" type="sibTrans" cxnId="{BAA62067-0B43-43EB-B870-CB0F44ED789D}">
      <dgm:prSet/>
      <dgm:spPr/>
      <dgm:t>
        <a:bodyPr/>
        <a:lstStyle/>
        <a:p>
          <a:endParaRPr lang="ru-RU"/>
        </a:p>
      </dgm:t>
    </dgm:pt>
    <dgm:pt modelId="{9DC5E128-4DA0-40C2-875E-2A9BA086F1A4}" type="pres">
      <dgm:prSet presAssocID="{502863DE-E143-4B59-B8D5-4DB3ED5AB8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8BC559-57F3-4E14-9125-84EAC404BB46}" type="pres">
      <dgm:prSet presAssocID="{502863DE-E143-4B59-B8D5-4DB3ED5AB888}" presName="Name1" presStyleCnt="0"/>
      <dgm:spPr/>
    </dgm:pt>
    <dgm:pt modelId="{132B6AF7-2B68-4CAF-B070-364940F7A873}" type="pres">
      <dgm:prSet presAssocID="{502863DE-E143-4B59-B8D5-4DB3ED5AB888}" presName="cycle" presStyleCnt="0"/>
      <dgm:spPr/>
    </dgm:pt>
    <dgm:pt modelId="{61EB9365-ECED-4114-BE7F-9D5644F8BC1B}" type="pres">
      <dgm:prSet presAssocID="{502863DE-E143-4B59-B8D5-4DB3ED5AB888}" presName="srcNode" presStyleLbl="node1" presStyleIdx="0" presStyleCnt="4"/>
      <dgm:spPr/>
    </dgm:pt>
    <dgm:pt modelId="{409000B9-21E6-44A8-B8E6-7E36AD63EBAA}" type="pres">
      <dgm:prSet presAssocID="{502863DE-E143-4B59-B8D5-4DB3ED5AB888}" presName="conn" presStyleLbl="parChTrans1D2" presStyleIdx="0" presStyleCnt="1"/>
      <dgm:spPr/>
      <dgm:t>
        <a:bodyPr/>
        <a:lstStyle/>
        <a:p>
          <a:endParaRPr lang="ru-RU"/>
        </a:p>
      </dgm:t>
    </dgm:pt>
    <dgm:pt modelId="{915F72C9-C12B-498C-A271-A3767092D776}" type="pres">
      <dgm:prSet presAssocID="{502863DE-E143-4B59-B8D5-4DB3ED5AB888}" presName="extraNode" presStyleLbl="node1" presStyleIdx="0" presStyleCnt="4"/>
      <dgm:spPr/>
    </dgm:pt>
    <dgm:pt modelId="{DC3B291C-93BE-4848-9BC5-A47E85663683}" type="pres">
      <dgm:prSet presAssocID="{502863DE-E143-4B59-B8D5-4DB3ED5AB888}" presName="dstNode" presStyleLbl="node1" presStyleIdx="0" presStyleCnt="4"/>
      <dgm:spPr/>
    </dgm:pt>
    <dgm:pt modelId="{AE08A71C-9704-42E8-B213-C9DF86331C36}" type="pres">
      <dgm:prSet presAssocID="{2CFA9A49-4C4C-471C-8182-F13BDA097B4A}" presName="text_1" presStyleLbl="node1" presStyleIdx="0" presStyleCnt="4" custLinFactNeighborX="0" custLinFactNeighborY="-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EC159-0B94-41E6-BB24-D783BA458D86}" type="pres">
      <dgm:prSet presAssocID="{2CFA9A49-4C4C-471C-8182-F13BDA097B4A}" presName="accent_1" presStyleCnt="0"/>
      <dgm:spPr/>
    </dgm:pt>
    <dgm:pt modelId="{77FB9377-2A0A-45E7-883D-06E37D06FE68}" type="pres">
      <dgm:prSet presAssocID="{2CFA9A49-4C4C-471C-8182-F13BDA097B4A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EE9796-08D0-4FAB-8262-4A439F4DC7C4}" type="pres">
      <dgm:prSet presAssocID="{EC5DBACA-0B31-4D1F-8248-26C03C02072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1A2DD-68F7-45DA-9499-9811C2930D18}" type="pres">
      <dgm:prSet presAssocID="{EC5DBACA-0B31-4D1F-8248-26C03C020724}" presName="accent_2" presStyleCnt="0"/>
      <dgm:spPr/>
    </dgm:pt>
    <dgm:pt modelId="{3432BAA7-F74D-4E7D-A2F2-D2EA4F39B5A3}" type="pres">
      <dgm:prSet presAssocID="{EC5DBACA-0B31-4D1F-8248-26C03C02072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CA61F4-D85A-406A-8A05-8D963709001D}" type="pres">
      <dgm:prSet presAssocID="{3DB2BC21-CBE9-4359-AD2B-E8907AECBC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DD3EB-978C-4E97-84A7-12ADC5F745FF}" type="pres">
      <dgm:prSet presAssocID="{3DB2BC21-CBE9-4359-AD2B-E8907AECBC14}" presName="accent_3" presStyleCnt="0"/>
      <dgm:spPr/>
    </dgm:pt>
    <dgm:pt modelId="{A0433C50-7C8F-46A7-9626-097B72198F52}" type="pres">
      <dgm:prSet presAssocID="{3DB2BC21-CBE9-4359-AD2B-E8907AECBC1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F50C71-9450-495C-9B30-8EBEB32E3A0C}" type="pres">
      <dgm:prSet presAssocID="{D46D385F-19BB-49C2-A888-C1A4BF3BC40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540D3-1B47-4D72-93E8-5821117D3FB6}" type="pres">
      <dgm:prSet presAssocID="{D46D385F-19BB-49C2-A888-C1A4BF3BC40E}" presName="accent_4" presStyleCnt="0"/>
      <dgm:spPr/>
    </dgm:pt>
    <dgm:pt modelId="{EC6DC5FD-4C73-4C34-A3C9-D9D545950FBB}" type="pres">
      <dgm:prSet presAssocID="{D46D385F-19BB-49C2-A888-C1A4BF3BC40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3E9C0D8-EDE2-4EBB-86F5-18C6D1A5F1CD}" type="presOf" srcId="{502863DE-E143-4B59-B8D5-4DB3ED5AB888}" destId="{9DC5E128-4DA0-40C2-875E-2A9BA086F1A4}" srcOrd="0" destOrd="0" presId="urn:microsoft.com/office/officeart/2008/layout/VerticalCurvedList"/>
    <dgm:cxn modelId="{44F12D69-8CE0-42A7-933F-277A57A65E7F}" srcId="{502863DE-E143-4B59-B8D5-4DB3ED5AB888}" destId="{2CFA9A49-4C4C-471C-8182-F13BDA097B4A}" srcOrd="0" destOrd="0" parTransId="{C2092D9F-04F4-4CD4-90D9-A6433F986019}" sibTransId="{7CC8F173-FB80-4BE7-A4E1-77CD1ABA61B7}"/>
    <dgm:cxn modelId="{8A76B490-D3FB-4892-99C1-E750686A0142}" type="presOf" srcId="{2CFA9A49-4C4C-471C-8182-F13BDA097B4A}" destId="{AE08A71C-9704-42E8-B213-C9DF86331C36}" srcOrd="0" destOrd="0" presId="urn:microsoft.com/office/officeart/2008/layout/VerticalCurvedList"/>
    <dgm:cxn modelId="{66B7F544-415D-4C3D-9B85-430E96C4993D}" type="presOf" srcId="{3DB2BC21-CBE9-4359-AD2B-E8907AECBC14}" destId="{45CA61F4-D85A-406A-8A05-8D963709001D}" srcOrd="0" destOrd="0" presId="urn:microsoft.com/office/officeart/2008/layout/VerticalCurvedList"/>
    <dgm:cxn modelId="{F48F204E-050F-4A7B-8F1C-1D01BE5C5265}" type="presOf" srcId="{7CC8F173-FB80-4BE7-A4E1-77CD1ABA61B7}" destId="{409000B9-21E6-44A8-B8E6-7E36AD63EBAA}" srcOrd="0" destOrd="0" presId="urn:microsoft.com/office/officeart/2008/layout/VerticalCurvedList"/>
    <dgm:cxn modelId="{B18EE21E-3B16-401F-B71E-C3B37932ADE4}" type="presOf" srcId="{D46D385F-19BB-49C2-A888-C1A4BF3BC40E}" destId="{3BF50C71-9450-495C-9B30-8EBEB32E3A0C}" srcOrd="0" destOrd="0" presId="urn:microsoft.com/office/officeart/2008/layout/VerticalCurvedList"/>
    <dgm:cxn modelId="{A0F56015-3111-4195-8CE3-8EAA3DD38E83}" srcId="{502863DE-E143-4B59-B8D5-4DB3ED5AB888}" destId="{3DB2BC21-CBE9-4359-AD2B-E8907AECBC14}" srcOrd="2" destOrd="0" parTransId="{1FD7B1D6-D298-4335-8722-61E3D30761F5}" sibTransId="{1AEA8550-18A9-439F-B22A-284122A33EC7}"/>
    <dgm:cxn modelId="{BAA62067-0B43-43EB-B870-CB0F44ED789D}" srcId="{502863DE-E143-4B59-B8D5-4DB3ED5AB888}" destId="{D46D385F-19BB-49C2-A888-C1A4BF3BC40E}" srcOrd="3" destOrd="0" parTransId="{09E88CBC-503E-4B0B-994E-62B6A4DC04A0}" sibTransId="{8488FC4D-479B-4129-BFFB-B349341E050E}"/>
    <dgm:cxn modelId="{21B9F83E-8BC0-4619-819E-1E16780329F1}" srcId="{502863DE-E143-4B59-B8D5-4DB3ED5AB888}" destId="{EC5DBACA-0B31-4D1F-8248-26C03C020724}" srcOrd="1" destOrd="0" parTransId="{6D9159CE-9E74-49DA-BC4B-E1892247515B}" sibTransId="{B36120E0-CDDD-41D0-A568-933057B287B9}"/>
    <dgm:cxn modelId="{F99FBF10-58F2-4083-B705-F044B1F76289}" type="presOf" srcId="{EC5DBACA-0B31-4D1F-8248-26C03C020724}" destId="{92EE9796-08D0-4FAB-8262-4A439F4DC7C4}" srcOrd="0" destOrd="0" presId="urn:microsoft.com/office/officeart/2008/layout/VerticalCurvedList"/>
    <dgm:cxn modelId="{879183F9-8A8E-469D-8D1D-713E927E5360}" type="presParOf" srcId="{9DC5E128-4DA0-40C2-875E-2A9BA086F1A4}" destId="{828BC559-57F3-4E14-9125-84EAC404BB46}" srcOrd="0" destOrd="0" presId="urn:microsoft.com/office/officeart/2008/layout/VerticalCurvedList"/>
    <dgm:cxn modelId="{45DE8E7E-0E2E-475B-B151-948BC4331886}" type="presParOf" srcId="{828BC559-57F3-4E14-9125-84EAC404BB46}" destId="{132B6AF7-2B68-4CAF-B070-364940F7A873}" srcOrd="0" destOrd="0" presId="urn:microsoft.com/office/officeart/2008/layout/VerticalCurvedList"/>
    <dgm:cxn modelId="{4AACBB12-DFB2-424D-864B-3EC03757E005}" type="presParOf" srcId="{132B6AF7-2B68-4CAF-B070-364940F7A873}" destId="{61EB9365-ECED-4114-BE7F-9D5644F8BC1B}" srcOrd="0" destOrd="0" presId="urn:microsoft.com/office/officeart/2008/layout/VerticalCurvedList"/>
    <dgm:cxn modelId="{B24F48E4-908C-48FD-A4A6-E36A68E9EAE1}" type="presParOf" srcId="{132B6AF7-2B68-4CAF-B070-364940F7A873}" destId="{409000B9-21E6-44A8-B8E6-7E36AD63EBAA}" srcOrd="1" destOrd="0" presId="urn:microsoft.com/office/officeart/2008/layout/VerticalCurvedList"/>
    <dgm:cxn modelId="{C50059B9-0BC9-4CEB-A32D-6F0078151DA8}" type="presParOf" srcId="{132B6AF7-2B68-4CAF-B070-364940F7A873}" destId="{915F72C9-C12B-498C-A271-A3767092D776}" srcOrd="2" destOrd="0" presId="urn:microsoft.com/office/officeart/2008/layout/VerticalCurvedList"/>
    <dgm:cxn modelId="{471D2EB1-96CA-472A-8F7C-40FD6EA26258}" type="presParOf" srcId="{132B6AF7-2B68-4CAF-B070-364940F7A873}" destId="{DC3B291C-93BE-4848-9BC5-A47E85663683}" srcOrd="3" destOrd="0" presId="urn:microsoft.com/office/officeart/2008/layout/VerticalCurvedList"/>
    <dgm:cxn modelId="{B6DECD8F-A802-42F1-81C2-EF5557DFD903}" type="presParOf" srcId="{828BC559-57F3-4E14-9125-84EAC404BB46}" destId="{AE08A71C-9704-42E8-B213-C9DF86331C36}" srcOrd="1" destOrd="0" presId="urn:microsoft.com/office/officeart/2008/layout/VerticalCurvedList"/>
    <dgm:cxn modelId="{6D536E7D-BE28-4AB0-877F-B71003A99A67}" type="presParOf" srcId="{828BC559-57F3-4E14-9125-84EAC404BB46}" destId="{FB1EC159-0B94-41E6-BB24-D783BA458D86}" srcOrd="2" destOrd="0" presId="urn:microsoft.com/office/officeart/2008/layout/VerticalCurvedList"/>
    <dgm:cxn modelId="{9E3967ED-F2DD-48CC-85B9-5D945C1C1A9F}" type="presParOf" srcId="{FB1EC159-0B94-41E6-BB24-D783BA458D86}" destId="{77FB9377-2A0A-45E7-883D-06E37D06FE68}" srcOrd="0" destOrd="0" presId="urn:microsoft.com/office/officeart/2008/layout/VerticalCurvedList"/>
    <dgm:cxn modelId="{4256713B-38F9-472C-BC4E-BBFD8F47E958}" type="presParOf" srcId="{828BC559-57F3-4E14-9125-84EAC404BB46}" destId="{92EE9796-08D0-4FAB-8262-4A439F4DC7C4}" srcOrd="3" destOrd="0" presId="urn:microsoft.com/office/officeart/2008/layout/VerticalCurvedList"/>
    <dgm:cxn modelId="{CE56BDD0-1953-4148-818C-DEED261EE7BD}" type="presParOf" srcId="{828BC559-57F3-4E14-9125-84EAC404BB46}" destId="{2B91A2DD-68F7-45DA-9499-9811C2930D18}" srcOrd="4" destOrd="0" presId="urn:microsoft.com/office/officeart/2008/layout/VerticalCurvedList"/>
    <dgm:cxn modelId="{2225CA83-C591-4A20-B8DC-CD43DE6FCDC1}" type="presParOf" srcId="{2B91A2DD-68F7-45DA-9499-9811C2930D18}" destId="{3432BAA7-F74D-4E7D-A2F2-D2EA4F39B5A3}" srcOrd="0" destOrd="0" presId="urn:microsoft.com/office/officeart/2008/layout/VerticalCurvedList"/>
    <dgm:cxn modelId="{AAC6B340-68A5-4100-8779-B02CD872A05A}" type="presParOf" srcId="{828BC559-57F3-4E14-9125-84EAC404BB46}" destId="{45CA61F4-D85A-406A-8A05-8D963709001D}" srcOrd="5" destOrd="0" presId="urn:microsoft.com/office/officeart/2008/layout/VerticalCurvedList"/>
    <dgm:cxn modelId="{F3767C89-6ED3-488A-8DBB-6A21E7E76295}" type="presParOf" srcId="{828BC559-57F3-4E14-9125-84EAC404BB46}" destId="{E32DD3EB-978C-4E97-84A7-12ADC5F745FF}" srcOrd="6" destOrd="0" presId="urn:microsoft.com/office/officeart/2008/layout/VerticalCurvedList"/>
    <dgm:cxn modelId="{F5647A65-A720-41B5-9EE0-83B7BAB1BFC3}" type="presParOf" srcId="{E32DD3EB-978C-4E97-84A7-12ADC5F745FF}" destId="{A0433C50-7C8F-46A7-9626-097B72198F52}" srcOrd="0" destOrd="0" presId="urn:microsoft.com/office/officeart/2008/layout/VerticalCurvedList"/>
    <dgm:cxn modelId="{87B2C66F-7FDD-4122-82FA-1681BAD430AD}" type="presParOf" srcId="{828BC559-57F3-4E14-9125-84EAC404BB46}" destId="{3BF50C71-9450-495C-9B30-8EBEB32E3A0C}" srcOrd="7" destOrd="0" presId="urn:microsoft.com/office/officeart/2008/layout/VerticalCurvedList"/>
    <dgm:cxn modelId="{C7580454-FD95-4A76-A748-227EBD6D23F5}" type="presParOf" srcId="{828BC559-57F3-4E14-9125-84EAC404BB46}" destId="{ACD540D3-1B47-4D72-93E8-5821117D3FB6}" srcOrd="8" destOrd="0" presId="urn:microsoft.com/office/officeart/2008/layout/VerticalCurvedList"/>
    <dgm:cxn modelId="{1289DEEF-A595-4323-97E6-D72D58C74833}" type="presParOf" srcId="{ACD540D3-1B47-4D72-93E8-5821117D3FB6}" destId="{EC6DC5FD-4C73-4C34-A3C9-D9D545950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C4935C-C6FB-44CD-99A7-6BCABAF127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2E371-CBCF-46CA-BD02-FFE707CFE3E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Марина Владимировна </a:t>
          </a:r>
          <a:r>
            <a:rPr lang="ru-RU" sz="1400" dirty="0" err="1" smtClean="0">
              <a:solidFill>
                <a:schemeClr val="tx1"/>
              </a:solidFill>
            </a:rPr>
            <a:t>Желновач</a:t>
          </a:r>
          <a:endParaRPr lang="ru-RU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каф. </a:t>
          </a:r>
          <a:r>
            <a:rPr lang="ru-RU" sz="1400" dirty="0" err="1" smtClean="0">
              <a:solidFill>
                <a:schemeClr val="tx1"/>
              </a:solidFill>
            </a:rPr>
            <a:t>ИиПУ</a:t>
          </a:r>
          <a:r>
            <a:rPr lang="ru-RU" sz="1400" dirty="0" smtClean="0">
              <a:solidFill>
                <a:schemeClr val="tx1"/>
              </a:solidFill>
            </a:rPr>
            <a:t> (</a:t>
          </a:r>
          <a:r>
            <a:rPr lang="ru-RU" sz="1400" dirty="0" err="1" smtClean="0">
              <a:solidFill>
                <a:schemeClr val="tx1"/>
              </a:solidFill>
            </a:rPr>
            <a:t>каб</a:t>
          </a:r>
          <a:r>
            <a:rPr lang="ru-RU" sz="1400" dirty="0" smtClean="0">
              <a:solidFill>
                <a:schemeClr val="tx1"/>
              </a:solidFill>
            </a:rPr>
            <a:t>. 201)</a:t>
          </a:r>
        </a:p>
        <a:p>
          <a:r>
            <a:rPr lang="ru-RU" sz="1400" b="1" dirty="0" smtClean="0">
              <a:solidFill>
                <a:schemeClr val="tx1"/>
              </a:solidFill>
            </a:rPr>
            <a:t>Отдел маркетинга </a:t>
          </a:r>
          <a:r>
            <a:rPr lang="ru-RU" sz="1400" b="1" dirty="0" err="1" smtClean="0">
              <a:solidFill>
                <a:schemeClr val="tx1"/>
              </a:solidFill>
            </a:rPr>
            <a:t>ОмГУ</a:t>
          </a:r>
          <a:r>
            <a:rPr lang="ru-RU" sz="1400" dirty="0" smtClean="0">
              <a:solidFill>
                <a:schemeClr val="tx1"/>
              </a:solidFill>
            </a:rPr>
            <a:t>: </a:t>
          </a:r>
          <a:r>
            <a:rPr lang="en-US" sz="1400" dirty="0" smtClean="0">
              <a:solidFill>
                <a:schemeClr val="tx1"/>
              </a:solidFill>
            </a:rPr>
            <a:t>vk.com/</a:t>
          </a:r>
          <a:r>
            <a:rPr lang="en-US" sz="1400" dirty="0" err="1" smtClean="0">
              <a:solidFill>
                <a:schemeClr val="tx1"/>
              </a:solidFill>
            </a:rPr>
            <a:t>omgufmd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54279A84-2536-4B16-AFA2-3CA8B2ABDC9E}" type="parTrans" cxnId="{7283F91F-EB81-491A-ADAA-DEE3D8B69FAF}">
      <dgm:prSet/>
      <dgm:spPr/>
      <dgm:t>
        <a:bodyPr/>
        <a:lstStyle/>
        <a:p>
          <a:endParaRPr lang="ru-RU"/>
        </a:p>
      </dgm:t>
    </dgm:pt>
    <dgm:pt modelId="{020D3BB5-F9B5-484C-8D91-7EBF37BDA061}" type="sibTrans" cxnId="{7283F91F-EB81-491A-ADAA-DEE3D8B69FAF}">
      <dgm:prSet/>
      <dgm:spPr/>
      <dgm:t>
        <a:bodyPr/>
        <a:lstStyle/>
        <a:p>
          <a:endParaRPr lang="ru-RU"/>
        </a:p>
      </dgm:t>
    </dgm:pt>
    <dgm:pt modelId="{83678F44-0CF2-4458-967A-8FD25EA57E11}" type="pres">
      <dgm:prSet presAssocID="{8FC4935C-C6FB-44CD-99A7-6BCABAF12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D372A-3BE0-430E-B8F0-3855FD8DCA8A}" type="pres">
      <dgm:prSet presAssocID="{CC72E371-CBCF-46CA-BD02-FFE707CFE3E5}" presName="composite" presStyleCnt="0"/>
      <dgm:spPr/>
    </dgm:pt>
    <dgm:pt modelId="{9DF389F5-B47C-4421-A7C1-AF06E0B8856F}" type="pres">
      <dgm:prSet presAssocID="{CC72E371-CBCF-46CA-BD02-FFE707CFE3E5}" presName="rect1" presStyleLbl="trAlignAcc1" presStyleIdx="0" presStyleCnt="1" custScaleX="185537" custScaleY="75067" custLinFactNeighborX="1966" custLinFactNeighborY="-1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C686-B5C5-4E2C-8C57-933CAE000D32}" type="pres">
      <dgm:prSet presAssocID="{CC72E371-CBCF-46CA-BD02-FFE707CFE3E5}" presName="rect2" presStyleLbl="fgImgPlace1" presStyleIdx="0" presStyleCnt="1" custLinFactX="-85889" custLinFactNeighborX="-100000" custLinFactNeighborY="1089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7283F91F-EB81-491A-ADAA-DEE3D8B69FAF}" srcId="{8FC4935C-C6FB-44CD-99A7-6BCABAF12738}" destId="{CC72E371-CBCF-46CA-BD02-FFE707CFE3E5}" srcOrd="0" destOrd="0" parTransId="{54279A84-2536-4B16-AFA2-3CA8B2ABDC9E}" sibTransId="{020D3BB5-F9B5-484C-8D91-7EBF37BDA061}"/>
    <dgm:cxn modelId="{DEC462DE-D071-42FE-9CDB-1FE502D6E9D8}" type="presOf" srcId="{8FC4935C-C6FB-44CD-99A7-6BCABAF12738}" destId="{83678F44-0CF2-4458-967A-8FD25EA57E11}" srcOrd="0" destOrd="0" presId="urn:microsoft.com/office/officeart/2008/layout/PictureStrips"/>
    <dgm:cxn modelId="{89DDDD3E-9F1B-477B-9CC0-3518A3780443}" type="presOf" srcId="{CC72E371-CBCF-46CA-BD02-FFE707CFE3E5}" destId="{9DF389F5-B47C-4421-A7C1-AF06E0B8856F}" srcOrd="0" destOrd="0" presId="urn:microsoft.com/office/officeart/2008/layout/PictureStrips"/>
    <dgm:cxn modelId="{EE912EB2-EAE5-457A-A25F-8C3BFE867AD6}" type="presParOf" srcId="{83678F44-0CF2-4458-967A-8FD25EA57E11}" destId="{016D372A-3BE0-430E-B8F0-3855FD8DCA8A}" srcOrd="0" destOrd="0" presId="urn:microsoft.com/office/officeart/2008/layout/PictureStrips"/>
    <dgm:cxn modelId="{11A41321-22B0-457D-B909-C6A3986D5304}" type="presParOf" srcId="{016D372A-3BE0-430E-B8F0-3855FD8DCA8A}" destId="{9DF389F5-B47C-4421-A7C1-AF06E0B8856F}" srcOrd="0" destOrd="0" presId="urn:microsoft.com/office/officeart/2008/layout/PictureStrips"/>
    <dgm:cxn modelId="{FB9909D4-DBC9-4387-8F59-E9FF7E7D9B94}" type="presParOf" srcId="{016D372A-3BE0-430E-B8F0-3855FD8DCA8A}" destId="{8609C686-B5C5-4E2C-8C57-933CAE000D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8B045F-8CE5-4DF9-88AE-B908E6ACDD0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5A36B-F1BE-47B3-B098-30E57E25FEBA}">
      <dgm:prSet phldrT="[Текст]"/>
      <dgm:spPr/>
      <dgm:t>
        <a:bodyPr/>
        <a:lstStyle/>
        <a:p>
          <a:r>
            <a:rPr lang="ru-RU" dirty="0" smtClean="0"/>
            <a:t>Презентации компаний</a:t>
          </a:r>
          <a:endParaRPr lang="ru-RU" dirty="0"/>
        </a:p>
      </dgm:t>
    </dgm:pt>
    <dgm:pt modelId="{CDE00313-A139-429E-A73C-FC5FEFBF911A}" type="parTrans" cxnId="{BE7827B3-4B1D-435E-9175-8F7CA8AD104D}">
      <dgm:prSet/>
      <dgm:spPr/>
      <dgm:t>
        <a:bodyPr/>
        <a:lstStyle/>
        <a:p>
          <a:endParaRPr lang="ru-RU"/>
        </a:p>
      </dgm:t>
    </dgm:pt>
    <dgm:pt modelId="{6E2C05CA-8F70-4144-98BF-7671AF7F765C}" type="sibTrans" cxnId="{BE7827B3-4B1D-435E-9175-8F7CA8AD104D}">
      <dgm:prSet/>
      <dgm:spPr/>
      <dgm:t>
        <a:bodyPr/>
        <a:lstStyle/>
        <a:p>
          <a:endParaRPr lang="ru-RU"/>
        </a:p>
      </dgm:t>
    </dgm:pt>
    <dgm:pt modelId="{1ADE5A08-7A55-4F0E-8E85-C14EEAC9C486}">
      <dgm:prSet phldrT="[Текст]"/>
      <dgm:spPr/>
      <dgm:t>
        <a:bodyPr/>
        <a:lstStyle/>
        <a:p>
          <a:r>
            <a:rPr lang="ru-RU" dirty="0" smtClean="0"/>
            <a:t>Бизнес-игры</a:t>
          </a:r>
          <a:endParaRPr lang="ru-RU" dirty="0"/>
        </a:p>
      </dgm:t>
    </dgm:pt>
    <dgm:pt modelId="{BFBC20AD-554F-433E-B332-67115C66EB0F}" type="parTrans" cxnId="{668D4430-F32A-45B7-B8E6-5279B1C43F69}">
      <dgm:prSet/>
      <dgm:spPr/>
      <dgm:t>
        <a:bodyPr/>
        <a:lstStyle/>
        <a:p>
          <a:endParaRPr lang="ru-RU"/>
        </a:p>
      </dgm:t>
    </dgm:pt>
    <dgm:pt modelId="{FB8746E3-0F36-4CF2-AD30-9574426D2E08}" type="sibTrans" cxnId="{668D4430-F32A-45B7-B8E6-5279B1C43F69}">
      <dgm:prSet/>
      <dgm:spPr/>
      <dgm:t>
        <a:bodyPr/>
        <a:lstStyle/>
        <a:p>
          <a:endParaRPr lang="ru-RU"/>
        </a:p>
      </dgm:t>
    </dgm:pt>
    <dgm:pt modelId="{633AACBC-2A28-4771-A436-461E2ADF55A2}">
      <dgm:prSet phldrT="[Текст]"/>
      <dgm:spPr/>
      <dgm:t>
        <a:bodyPr/>
        <a:lstStyle/>
        <a:p>
          <a:r>
            <a:rPr lang="ru-RU" dirty="0" smtClean="0"/>
            <a:t>Отбор в компании</a:t>
          </a:r>
          <a:endParaRPr lang="ru-RU" dirty="0"/>
        </a:p>
      </dgm:t>
    </dgm:pt>
    <dgm:pt modelId="{829ED1C4-A702-49C3-8531-9CC23AB1AB57}" type="parTrans" cxnId="{832685BE-A57F-4E33-82C5-0FD7E5C01BBA}">
      <dgm:prSet/>
      <dgm:spPr/>
      <dgm:t>
        <a:bodyPr/>
        <a:lstStyle/>
        <a:p>
          <a:endParaRPr lang="ru-RU"/>
        </a:p>
      </dgm:t>
    </dgm:pt>
    <dgm:pt modelId="{FA1C3B2A-242C-41F7-A75E-05083460E833}" type="sibTrans" cxnId="{832685BE-A57F-4E33-82C5-0FD7E5C01BBA}">
      <dgm:prSet/>
      <dgm:spPr/>
      <dgm:t>
        <a:bodyPr/>
        <a:lstStyle/>
        <a:p>
          <a:endParaRPr lang="ru-RU"/>
        </a:p>
      </dgm:t>
    </dgm:pt>
    <dgm:pt modelId="{F8406254-805B-4C6B-9887-D9947764AB3F}">
      <dgm:prSet phldrT="[Текст]"/>
      <dgm:spPr/>
      <dgm:t>
        <a:bodyPr/>
        <a:lstStyle/>
        <a:p>
          <a:r>
            <a:rPr lang="ru-RU" dirty="0" smtClean="0"/>
            <a:t>Возможность совмещения работы и учебы</a:t>
          </a:r>
          <a:endParaRPr lang="ru-RU" dirty="0"/>
        </a:p>
      </dgm:t>
    </dgm:pt>
    <dgm:pt modelId="{B9484434-C098-4F4A-B62D-C1A4801384CC}" type="parTrans" cxnId="{D32BCFC1-9E70-429E-9B3E-384F63C483EC}">
      <dgm:prSet/>
      <dgm:spPr/>
      <dgm:t>
        <a:bodyPr/>
        <a:lstStyle/>
        <a:p>
          <a:endParaRPr lang="ru-RU"/>
        </a:p>
      </dgm:t>
    </dgm:pt>
    <dgm:pt modelId="{19D4DD39-6525-49BB-925C-7ECEDEF76816}" type="sibTrans" cxnId="{D32BCFC1-9E70-429E-9B3E-384F63C483EC}">
      <dgm:prSet/>
      <dgm:spPr/>
      <dgm:t>
        <a:bodyPr/>
        <a:lstStyle/>
        <a:p>
          <a:endParaRPr lang="ru-RU"/>
        </a:p>
      </dgm:t>
    </dgm:pt>
    <dgm:pt modelId="{67827575-2FF6-47F4-BB3E-AF79A1BD92D6}">
      <dgm:prSet phldrT="[Текст]"/>
      <dgm:spPr/>
      <dgm:t>
        <a:bodyPr/>
        <a:lstStyle/>
        <a:p>
          <a:r>
            <a:rPr lang="ru-RU" dirty="0" smtClean="0"/>
            <a:t>Место прохождения практики</a:t>
          </a:r>
          <a:endParaRPr lang="ru-RU" dirty="0"/>
        </a:p>
      </dgm:t>
    </dgm:pt>
    <dgm:pt modelId="{E4E3E929-2DD9-4237-A715-B335CD69488E}" type="parTrans" cxnId="{33AD365C-7E9D-47D0-97E5-9859A4CDFB83}">
      <dgm:prSet/>
      <dgm:spPr/>
      <dgm:t>
        <a:bodyPr/>
        <a:lstStyle/>
        <a:p>
          <a:endParaRPr lang="ru-RU"/>
        </a:p>
      </dgm:t>
    </dgm:pt>
    <dgm:pt modelId="{773E38E5-F391-47A4-97C5-C59D55FC4714}" type="sibTrans" cxnId="{33AD365C-7E9D-47D0-97E5-9859A4CDFB83}">
      <dgm:prSet/>
      <dgm:spPr/>
      <dgm:t>
        <a:bodyPr/>
        <a:lstStyle/>
        <a:p>
          <a:endParaRPr lang="ru-RU"/>
        </a:p>
      </dgm:t>
    </dgm:pt>
    <dgm:pt modelId="{A8498A09-E72F-4A91-A4D2-BBCD1C9859B4}">
      <dgm:prSet phldrT="[Текст]"/>
      <dgm:spPr/>
      <dgm:t>
        <a:bodyPr/>
        <a:lstStyle/>
        <a:p>
          <a:r>
            <a:rPr lang="ru-RU" dirty="0" smtClean="0"/>
            <a:t>Дальнейшее трудоустройство</a:t>
          </a:r>
          <a:endParaRPr lang="ru-RU" dirty="0"/>
        </a:p>
      </dgm:t>
    </dgm:pt>
    <dgm:pt modelId="{2D498BA8-FB6B-4CC2-843A-F67888EFA0B2}" type="parTrans" cxnId="{69ED3601-A70A-4FE9-B4C6-3B224BA642B2}">
      <dgm:prSet/>
      <dgm:spPr/>
      <dgm:t>
        <a:bodyPr/>
        <a:lstStyle/>
        <a:p>
          <a:endParaRPr lang="ru-RU"/>
        </a:p>
      </dgm:t>
    </dgm:pt>
    <dgm:pt modelId="{4B128ED6-F730-46E8-BD62-63CBF6F360C2}" type="sibTrans" cxnId="{69ED3601-A70A-4FE9-B4C6-3B224BA642B2}">
      <dgm:prSet/>
      <dgm:spPr/>
      <dgm:t>
        <a:bodyPr/>
        <a:lstStyle/>
        <a:p>
          <a:endParaRPr lang="ru-RU"/>
        </a:p>
      </dgm:t>
    </dgm:pt>
    <dgm:pt modelId="{A8B09E46-2260-418C-B1CF-D156BAFA2561}" type="pres">
      <dgm:prSet presAssocID="{908B045F-8CE5-4DF9-88AE-B908E6ACDD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8440A3-EC52-405B-A762-DFF3698A0D31}" type="pres">
      <dgm:prSet presAssocID="{E345A36B-F1BE-47B3-B098-30E57E25FEBA}" presName="parentLin" presStyleCnt="0"/>
      <dgm:spPr/>
    </dgm:pt>
    <dgm:pt modelId="{D6879ADE-821D-4097-BFDA-C5C1106B6974}" type="pres">
      <dgm:prSet presAssocID="{E345A36B-F1BE-47B3-B098-30E57E25FEB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2434C7A-5259-49B4-9549-A182F5C24A31}" type="pres">
      <dgm:prSet presAssocID="{E345A36B-F1BE-47B3-B098-30E57E25FEB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FD3C0-FB06-4CF9-BA2D-6C890925E6B8}" type="pres">
      <dgm:prSet presAssocID="{E345A36B-F1BE-47B3-B098-30E57E25FEBA}" presName="negativeSpace" presStyleCnt="0"/>
      <dgm:spPr/>
    </dgm:pt>
    <dgm:pt modelId="{827ACBFA-2B55-496C-8629-50432324C857}" type="pres">
      <dgm:prSet presAssocID="{E345A36B-F1BE-47B3-B098-30E57E25FEBA}" presName="childText" presStyleLbl="conFgAcc1" presStyleIdx="0" presStyleCnt="6">
        <dgm:presLayoutVars>
          <dgm:bulletEnabled val="1"/>
        </dgm:presLayoutVars>
      </dgm:prSet>
      <dgm:spPr/>
    </dgm:pt>
    <dgm:pt modelId="{1CD960AC-B7A0-49F9-8362-5A767FA81839}" type="pres">
      <dgm:prSet presAssocID="{6E2C05CA-8F70-4144-98BF-7671AF7F765C}" presName="spaceBetweenRectangles" presStyleCnt="0"/>
      <dgm:spPr/>
    </dgm:pt>
    <dgm:pt modelId="{E2FFF8FE-23DD-4480-B4BC-C82C450C610F}" type="pres">
      <dgm:prSet presAssocID="{1ADE5A08-7A55-4F0E-8E85-C14EEAC9C486}" presName="parentLin" presStyleCnt="0"/>
      <dgm:spPr/>
    </dgm:pt>
    <dgm:pt modelId="{8AB4E902-D9F6-4660-943E-E457EB6F4B07}" type="pres">
      <dgm:prSet presAssocID="{1ADE5A08-7A55-4F0E-8E85-C14EEAC9C48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104B332-C2F7-40AD-9E1B-E225D706BF2A}" type="pres">
      <dgm:prSet presAssocID="{1ADE5A08-7A55-4F0E-8E85-C14EEAC9C4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F37F2-9722-4660-87E6-211F081042B8}" type="pres">
      <dgm:prSet presAssocID="{1ADE5A08-7A55-4F0E-8E85-C14EEAC9C486}" presName="negativeSpace" presStyleCnt="0"/>
      <dgm:spPr/>
    </dgm:pt>
    <dgm:pt modelId="{7977588B-561B-48D4-AD87-AAD0AED1A2C1}" type="pres">
      <dgm:prSet presAssocID="{1ADE5A08-7A55-4F0E-8E85-C14EEAC9C486}" presName="childText" presStyleLbl="conFgAcc1" presStyleIdx="1" presStyleCnt="6">
        <dgm:presLayoutVars>
          <dgm:bulletEnabled val="1"/>
        </dgm:presLayoutVars>
      </dgm:prSet>
      <dgm:spPr/>
    </dgm:pt>
    <dgm:pt modelId="{1B41E81F-4EBE-423D-BE7B-55E9CE25826D}" type="pres">
      <dgm:prSet presAssocID="{FB8746E3-0F36-4CF2-AD30-9574426D2E08}" presName="spaceBetweenRectangles" presStyleCnt="0"/>
      <dgm:spPr/>
    </dgm:pt>
    <dgm:pt modelId="{2BDA6234-9E63-437B-9598-0EAD82EB05C9}" type="pres">
      <dgm:prSet presAssocID="{633AACBC-2A28-4771-A436-461E2ADF55A2}" presName="parentLin" presStyleCnt="0"/>
      <dgm:spPr/>
    </dgm:pt>
    <dgm:pt modelId="{4AB5C233-7ED6-4D2E-9BED-EADB75B682DB}" type="pres">
      <dgm:prSet presAssocID="{633AACBC-2A28-4771-A436-461E2ADF55A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E71317C-CC97-45E9-916B-1FEAAA9288DD}" type="pres">
      <dgm:prSet presAssocID="{633AACBC-2A28-4771-A436-461E2ADF55A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53A5F-EA74-48F6-981A-315A38924DFC}" type="pres">
      <dgm:prSet presAssocID="{633AACBC-2A28-4771-A436-461E2ADF55A2}" presName="negativeSpace" presStyleCnt="0"/>
      <dgm:spPr/>
    </dgm:pt>
    <dgm:pt modelId="{DFB85921-1639-4EB0-B3E9-0C8E02EC861C}" type="pres">
      <dgm:prSet presAssocID="{633AACBC-2A28-4771-A436-461E2ADF55A2}" presName="childText" presStyleLbl="conFgAcc1" presStyleIdx="2" presStyleCnt="6">
        <dgm:presLayoutVars>
          <dgm:bulletEnabled val="1"/>
        </dgm:presLayoutVars>
      </dgm:prSet>
      <dgm:spPr/>
    </dgm:pt>
    <dgm:pt modelId="{45F95FDE-5FB3-4C84-8052-097FB2DC1E00}" type="pres">
      <dgm:prSet presAssocID="{FA1C3B2A-242C-41F7-A75E-05083460E833}" presName="spaceBetweenRectangles" presStyleCnt="0"/>
      <dgm:spPr/>
    </dgm:pt>
    <dgm:pt modelId="{0C204F3E-9741-4F5B-A156-2846EDD6EF0C}" type="pres">
      <dgm:prSet presAssocID="{67827575-2FF6-47F4-BB3E-AF79A1BD92D6}" presName="parentLin" presStyleCnt="0"/>
      <dgm:spPr/>
    </dgm:pt>
    <dgm:pt modelId="{C1DE95CD-A743-4A1D-BF4C-922625222B57}" type="pres">
      <dgm:prSet presAssocID="{67827575-2FF6-47F4-BB3E-AF79A1BD92D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ECE7F3B-02F6-45D6-A463-AE7A0C92C620}" type="pres">
      <dgm:prSet presAssocID="{67827575-2FF6-47F4-BB3E-AF79A1BD92D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5844E-71B6-4000-A378-FB10656788C0}" type="pres">
      <dgm:prSet presAssocID="{67827575-2FF6-47F4-BB3E-AF79A1BD92D6}" presName="negativeSpace" presStyleCnt="0"/>
      <dgm:spPr/>
    </dgm:pt>
    <dgm:pt modelId="{E418DD09-6D35-4F78-926D-3D4E61DE7F14}" type="pres">
      <dgm:prSet presAssocID="{67827575-2FF6-47F4-BB3E-AF79A1BD92D6}" presName="childText" presStyleLbl="conFgAcc1" presStyleIdx="3" presStyleCnt="6">
        <dgm:presLayoutVars>
          <dgm:bulletEnabled val="1"/>
        </dgm:presLayoutVars>
      </dgm:prSet>
      <dgm:spPr/>
    </dgm:pt>
    <dgm:pt modelId="{40ABD6E7-2B3A-4CDB-AC01-CF9F71C10338}" type="pres">
      <dgm:prSet presAssocID="{773E38E5-F391-47A4-97C5-C59D55FC4714}" presName="spaceBetweenRectangles" presStyleCnt="0"/>
      <dgm:spPr/>
    </dgm:pt>
    <dgm:pt modelId="{677A143D-EAAA-4070-A94B-F0F081212571}" type="pres">
      <dgm:prSet presAssocID="{F8406254-805B-4C6B-9887-D9947764AB3F}" presName="parentLin" presStyleCnt="0"/>
      <dgm:spPr/>
    </dgm:pt>
    <dgm:pt modelId="{CC5518B1-FB01-45D1-977A-8BF3D5648448}" type="pres">
      <dgm:prSet presAssocID="{F8406254-805B-4C6B-9887-D9947764AB3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9430402-98D8-40CC-9398-CB3A9A1F033C}" type="pres">
      <dgm:prSet presAssocID="{F8406254-805B-4C6B-9887-D9947764AB3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C4C7F-91D2-42E0-91BA-B7986EC125BE}" type="pres">
      <dgm:prSet presAssocID="{F8406254-805B-4C6B-9887-D9947764AB3F}" presName="negativeSpace" presStyleCnt="0"/>
      <dgm:spPr/>
    </dgm:pt>
    <dgm:pt modelId="{0D60CA54-9BC4-42A9-8F21-0255072BCE22}" type="pres">
      <dgm:prSet presAssocID="{F8406254-805B-4C6B-9887-D9947764AB3F}" presName="childText" presStyleLbl="conFgAcc1" presStyleIdx="4" presStyleCnt="6">
        <dgm:presLayoutVars>
          <dgm:bulletEnabled val="1"/>
        </dgm:presLayoutVars>
      </dgm:prSet>
      <dgm:spPr/>
    </dgm:pt>
    <dgm:pt modelId="{2B5BDA3A-6EC0-4237-9BA8-CCA82BF29974}" type="pres">
      <dgm:prSet presAssocID="{19D4DD39-6525-49BB-925C-7ECEDEF76816}" presName="spaceBetweenRectangles" presStyleCnt="0"/>
      <dgm:spPr/>
    </dgm:pt>
    <dgm:pt modelId="{78B57ECD-68CA-4467-A4E2-767E8C28691B}" type="pres">
      <dgm:prSet presAssocID="{A8498A09-E72F-4A91-A4D2-BBCD1C9859B4}" presName="parentLin" presStyleCnt="0"/>
      <dgm:spPr/>
    </dgm:pt>
    <dgm:pt modelId="{ADDC4912-8B3F-43FE-94F3-2F3579AB6A4E}" type="pres">
      <dgm:prSet presAssocID="{A8498A09-E72F-4A91-A4D2-BBCD1C9859B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5F0DCFD-9EAB-45C5-9EB2-526260885C2B}" type="pres">
      <dgm:prSet presAssocID="{A8498A09-E72F-4A91-A4D2-BBCD1C9859B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87D70-D5C6-4716-A558-840FF33C47C6}" type="pres">
      <dgm:prSet presAssocID="{A8498A09-E72F-4A91-A4D2-BBCD1C9859B4}" presName="negativeSpace" presStyleCnt="0"/>
      <dgm:spPr/>
    </dgm:pt>
    <dgm:pt modelId="{E6CC9A53-142E-4C73-A625-5283C84465B3}" type="pres">
      <dgm:prSet presAssocID="{A8498A09-E72F-4A91-A4D2-BBCD1C9859B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345143E-8A90-43AB-8B2B-FA41131942CF}" type="presOf" srcId="{A8498A09-E72F-4A91-A4D2-BBCD1C9859B4}" destId="{75F0DCFD-9EAB-45C5-9EB2-526260885C2B}" srcOrd="1" destOrd="0" presId="urn:microsoft.com/office/officeart/2005/8/layout/list1"/>
    <dgm:cxn modelId="{668D4430-F32A-45B7-B8E6-5279B1C43F69}" srcId="{908B045F-8CE5-4DF9-88AE-B908E6ACDD0C}" destId="{1ADE5A08-7A55-4F0E-8E85-C14EEAC9C486}" srcOrd="1" destOrd="0" parTransId="{BFBC20AD-554F-433E-B332-67115C66EB0F}" sibTransId="{FB8746E3-0F36-4CF2-AD30-9574426D2E08}"/>
    <dgm:cxn modelId="{217215BD-E61D-41E8-8802-B27566696148}" type="presOf" srcId="{1ADE5A08-7A55-4F0E-8E85-C14EEAC9C486}" destId="{8AB4E902-D9F6-4660-943E-E457EB6F4B07}" srcOrd="0" destOrd="0" presId="urn:microsoft.com/office/officeart/2005/8/layout/list1"/>
    <dgm:cxn modelId="{83335B86-978A-4C90-BF00-BDFB8162E931}" type="presOf" srcId="{E345A36B-F1BE-47B3-B098-30E57E25FEBA}" destId="{12434C7A-5259-49B4-9549-A182F5C24A31}" srcOrd="1" destOrd="0" presId="urn:microsoft.com/office/officeart/2005/8/layout/list1"/>
    <dgm:cxn modelId="{D32BCFC1-9E70-429E-9B3E-384F63C483EC}" srcId="{908B045F-8CE5-4DF9-88AE-B908E6ACDD0C}" destId="{F8406254-805B-4C6B-9887-D9947764AB3F}" srcOrd="4" destOrd="0" parTransId="{B9484434-C098-4F4A-B62D-C1A4801384CC}" sibTransId="{19D4DD39-6525-49BB-925C-7ECEDEF76816}"/>
    <dgm:cxn modelId="{51F3F4DD-D426-482D-B759-0E53A05A4605}" type="presOf" srcId="{A8498A09-E72F-4A91-A4D2-BBCD1C9859B4}" destId="{ADDC4912-8B3F-43FE-94F3-2F3579AB6A4E}" srcOrd="0" destOrd="0" presId="urn:microsoft.com/office/officeart/2005/8/layout/list1"/>
    <dgm:cxn modelId="{756D4A64-CC2C-4F97-AA99-E4E300653BE6}" type="presOf" srcId="{F8406254-805B-4C6B-9887-D9947764AB3F}" destId="{59430402-98D8-40CC-9398-CB3A9A1F033C}" srcOrd="1" destOrd="0" presId="urn:microsoft.com/office/officeart/2005/8/layout/list1"/>
    <dgm:cxn modelId="{BE7827B3-4B1D-435E-9175-8F7CA8AD104D}" srcId="{908B045F-8CE5-4DF9-88AE-B908E6ACDD0C}" destId="{E345A36B-F1BE-47B3-B098-30E57E25FEBA}" srcOrd="0" destOrd="0" parTransId="{CDE00313-A139-429E-A73C-FC5FEFBF911A}" sibTransId="{6E2C05CA-8F70-4144-98BF-7671AF7F765C}"/>
    <dgm:cxn modelId="{CD1CAD01-CD98-4388-9E5D-EFA75EC04CE2}" type="presOf" srcId="{F8406254-805B-4C6B-9887-D9947764AB3F}" destId="{CC5518B1-FB01-45D1-977A-8BF3D5648448}" srcOrd="0" destOrd="0" presId="urn:microsoft.com/office/officeart/2005/8/layout/list1"/>
    <dgm:cxn modelId="{69ED3601-A70A-4FE9-B4C6-3B224BA642B2}" srcId="{908B045F-8CE5-4DF9-88AE-B908E6ACDD0C}" destId="{A8498A09-E72F-4A91-A4D2-BBCD1C9859B4}" srcOrd="5" destOrd="0" parTransId="{2D498BA8-FB6B-4CC2-843A-F67888EFA0B2}" sibTransId="{4B128ED6-F730-46E8-BD62-63CBF6F360C2}"/>
    <dgm:cxn modelId="{E6744DDE-4BA1-4E2C-815A-634D0AF99FD5}" type="presOf" srcId="{1ADE5A08-7A55-4F0E-8E85-C14EEAC9C486}" destId="{2104B332-C2F7-40AD-9E1B-E225D706BF2A}" srcOrd="1" destOrd="0" presId="urn:microsoft.com/office/officeart/2005/8/layout/list1"/>
    <dgm:cxn modelId="{0EBFDF05-2632-418C-8587-8848152353BE}" type="presOf" srcId="{633AACBC-2A28-4771-A436-461E2ADF55A2}" destId="{4AB5C233-7ED6-4D2E-9BED-EADB75B682DB}" srcOrd="0" destOrd="0" presId="urn:microsoft.com/office/officeart/2005/8/layout/list1"/>
    <dgm:cxn modelId="{3104AE4F-8175-4285-8BC7-389B8640421D}" type="presOf" srcId="{908B045F-8CE5-4DF9-88AE-B908E6ACDD0C}" destId="{A8B09E46-2260-418C-B1CF-D156BAFA2561}" srcOrd="0" destOrd="0" presId="urn:microsoft.com/office/officeart/2005/8/layout/list1"/>
    <dgm:cxn modelId="{8424BEF1-75F6-4ED5-A18C-F4D1F6BE0ACC}" type="presOf" srcId="{633AACBC-2A28-4771-A436-461E2ADF55A2}" destId="{4E71317C-CC97-45E9-916B-1FEAAA9288DD}" srcOrd="1" destOrd="0" presId="urn:microsoft.com/office/officeart/2005/8/layout/list1"/>
    <dgm:cxn modelId="{6FC425F6-A43A-470E-92BE-323AAA492A44}" type="presOf" srcId="{67827575-2FF6-47F4-BB3E-AF79A1BD92D6}" destId="{6ECE7F3B-02F6-45D6-A463-AE7A0C92C620}" srcOrd="1" destOrd="0" presId="urn:microsoft.com/office/officeart/2005/8/layout/list1"/>
    <dgm:cxn modelId="{832685BE-A57F-4E33-82C5-0FD7E5C01BBA}" srcId="{908B045F-8CE5-4DF9-88AE-B908E6ACDD0C}" destId="{633AACBC-2A28-4771-A436-461E2ADF55A2}" srcOrd="2" destOrd="0" parTransId="{829ED1C4-A702-49C3-8531-9CC23AB1AB57}" sibTransId="{FA1C3B2A-242C-41F7-A75E-05083460E833}"/>
    <dgm:cxn modelId="{3A4CB5C1-D2F8-478F-AA52-BAACA9BA3EDF}" type="presOf" srcId="{67827575-2FF6-47F4-BB3E-AF79A1BD92D6}" destId="{C1DE95CD-A743-4A1D-BF4C-922625222B57}" srcOrd="0" destOrd="0" presId="urn:microsoft.com/office/officeart/2005/8/layout/list1"/>
    <dgm:cxn modelId="{33AD365C-7E9D-47D0-97E5-9859A4CDFB83}" srcId="{908B045F-8CE5-4DF9-88AE-B908E6ACDD0C}" destId="{67827575-2FF6-47F4-BB3E-AF79A1BD92D6}" srcOrd="3" destOrd="0" parTransId="{E4E3E929-2DD9-4237-A715-B335CD69488E}" sibTransId="{773E38E5-F391-47A4-97C5-C59D55FC4714}"/>
    <dgm:cxn modelId="{5A9C4FD7-302C-4C01-851A-578C7BCEBB8A}" type="presOf" srcId="{E345A36B-F1BE-47B3-B098-30E57E25FEBA}" destId="{D6879ADE-821D-4097-BFDA-C5C1106B6974}" srcOrd="0" destOrd="0" presId="urn:microsoft.com/office/officeart/2005/8/layout/list1"/>
    <dgm:cxn modelId="{5F94D02C-EA11-40D8-8210-3AE374E80C54}" type="presParOf" srcId="{A8B09E46-2260-418C-B1CF-D156BAFA2561}" destId="{818440A3-EC52-405B-A762-DFF3698A0D31}" srcOrd="0" destOrd="0" presId="urn:microsoft.com/office/officeart/2005/8/layout/list1"/>
    <dgm:cxn modelId="{CCBFEA0F-092B-4C79-B19A-BBCE6DC90FC6}" type="presParOf" srcId="{818440A3-EC52-405B-A762-DFF3698A0D31}" destId="{D6879ADE-821D-4097-BFDA-C5C1106B6974}" srcOrd="0" destOrd="0" presId="urn:microsoft.com/office/officeart/2005/8/layout/list1"/>
    <dgm:cxn modelId="{D1AAE7CB-DDC8-46BF-8DB9-A5EFC7D2E5C8}" type="presParOf" srcId="{818440A3-EC52-405B-A762-DFF3698A0D31}" destId="{12434C7A-5259-49B4-9549-A182F5C24A31}" srcOrd="1" destOrd="0" presId="urn:microsoft.com/office/officeart/2005/8/layout/list1"/>
    <dgm:cxn modelId="{B2289856-012E-4AB9-8AF9-9EA5CED09B35}" type="presParOf" srcId="{A8B09E46-2260-418C-B1CF-D156BAFA2561}" destId="{C08FD3C0-FB06-4CF9-BA2D-6C890925E6B8}" srcOrd="1" destOrd="0" presId="urn:microsoft.com/office/officeart/2005/8/layout/list1"/>
    <dgm:cxn modelId="{6813D927-D9A5-4EDA-B568-2ACBD2155B8E}" type="presParOf" srcId="{A8B09E46-2260-418C-B1CF-D156BAFA2561}" destId="{827ACBFA-2B55-496C-8629-50432324C857}" srcOrd="2" destOrd="0" presId="urn:microsoft.com/office/officeart/2005/8/layout/list1"/>
    <dgm:cxn modelId="{9B372E01-F8A8-4979-A0A9-674A581720FF}" type="presParOf" srcId="{A8B09E46-2260-418C-B1CF-D156BAFA2561}" destId="{1CD960AC-B7A0-49F9-8362-5A767FA81839}" srcOrd="3" destOrd="0" presId="urn:microsoft.com/office/officeart/2005/8/layout/list1"/>
    <dgm:cxn modelId="{B9D9D54B-4ADF-4652-A3BC-F385741741A2}" type="presParOf" srcId="{A8B09E46-2260-418C-B1CF-D156BAFA2561}" destId="{E2FFF8FE-23DD-4480-B4BC-C82C450C610F}" srcOrd="4" destOrd="0" presId="urn:microsoft.com/office/officeart/2005/8/layout/list1"/>
    <dgm:cxn modelId="{D7C1BE7C-CADC-4F30-BCFB-6A59C299838D}" type="presParOf" srcId="{E2FFF8FE-23DD-4480-B4BC-C82C450C610F}" destId="{8AB4E902-D9F6-4660-943E-E457EB6F4B07}" srcOrd="0" destOrd="0" presId="urn:microsoft.com/office/officeart/2005/8/layout/list1"/>
    <dgm:cxn modelId="{5C210504-D810-43F8-93E0-F10278EB9D28}" type="presParOf" srcId="{E2FFF8FE-23DD-4480-B4BC-C82C450C610F}" destId="{2104B332-C2F7-40AD-9E1B-E225D706BF2A}" srcOrd="1" destOrd="0" presId="urn:microsoft.com/office/officeart/2005/8/layout/list1"/>
    <dgm:cxn modelId="{78F04F4C-674E-485A-8135-3C2E0126459E}" type="presParOf" srcId="{A8B09E46-2260-418C-B1CF-D156BAFA2561}" destId="{586F37F2-9722-4660-87E6-211F081042B8}" srcOrd="5" destOrd="0" presId="urn:microsoft.com/office/officeart/2005/8/layout/list1"/>
    <dgm:cxn modelId="{4CDC09D3-AE59-4C30-BF0F-8F1D4F873BE4}" type="presParOf" srcId="{A8B09E46-2260-418C-B1CF-D156BAFA2561}" destId="{7977588B-561B-48D4-AD87-AAD0AED1A2C1}" srcOrd="6" destOrd="0" presId="urn:microsoft.com/office/officeart/2005/8/layout/list1"/>
    <dgm:cxn modelId="{5BCB445A-7EB8-4B17-A358-D909D7CBB605}" type="presParOf" srcId="{A8B09E46-2260-418C-B1CF-D156BAFA2561}" destId="{1B41E81F-4EBE-423D-BE7B-55E9CE25826D}" srcOrd="7" destOrd="0" presId="urn:microsoft.com/office/officeart/2005/8/layout/list1"/>
    <dgm:cxn modelId="{01241A60-9DB5-46F0-B2BF-34934C49A964}" type="presParOf" srcId="{A8B09E46-2260-418C-B1CF-D156BAFA2561}" destId="{2BDA6234-9E63-437B-9598-0EAD82EB05C9}" srcOrd="8" destOrd="0" presId="urn:microsoft.com/office/officeart/2005/8/layout/list1"/>
    <dgm:cxn modelId="{A610FE79-93F9-4A14-B269-908D51B8AFB1}" type="presParOf" srcId="{2BDA6234-9E63-437B-9598-0EAD82EB05C9}" destId="{4AB5C233-7ED6-4D2E-9BED-EADB75B682DB}" srcOrd="0" destOrd="0" presId="urn:microsoft.com/office/officeart/2005/8/layout/list1"/>
    <dgm:cxn modelId="{513E8251-623C-415B-9139-9ED612EBE069}" type="presParOf" srcId="{2BDA6234-9E63-437B-9598-0EAD82EB05C9}" destId="{4E71317C-CC97-45E9-916B-1FEAAA9288DD}" srcOrd="1" destOrd="0" presId="urn:microsoft.com/office/officeart/2005/8/layout/list1"/>
    <dgm:cxn modelId="{B56D922B-B572-4DC0-BE61-B5EC3A9D5CE5}" type="presParOf" srcId="{A8B09E46-2260-418C-B1CF-D156BAFA2561}" destId="{A9853A5F-EA74-48F6-981A-315A38924DFC}" srcOrd="9" destOrd="0" presId="urn:microsoft.com/office/officeart/2005/8/layout/list1"/>
    <dgm:cxn modelId="{F0E2BDF3-4709-4688-99A0-054EAECE02D7}" type="presParOf" srcId="{A8B09E46-2260-418C-B1CF-D156BAFA2561}" destId="{DFB85921-1639-4EB0-B3E9-0C8E02EC861C}" srcOrd="10" destOrd="0" presId="urn:microsoft.com/office/officeart/2005/8/layout/list1"/>
    <dgm:cxn modelId="{3A913EAD-3C42-43FC-A629-E42B0F1283BC}" type="presParOf" srcId="{A8B09E46-2260-418C-B1CF-D156BAFA2561}" destId="{45F95FDE-5FB3-4C84-8052-097FB2DC1E00}" srcOrd="11" destOrd="0" presId="urn:microsoft.com/office/officeart/2005/8/layout/list1"/>
    <dgm:cxn modelId="{23934D3B-8BF1-4A5F-8341-0A086FB5DA6A}" type="presParOf" srcId="{A8B09E46-2260-418C-B1CF-D156BAFA2561}" destId="{0C204F3E-9741-4F5B-A156-2846EDD6EF0C}" srcOrd="12" destOrd="0" presId="urn:microsoft.com/office/officeart/2005/8/layout/list1"/>
    <dgm:cxn modelId="{B6BEE461-3C34-4373-8A62-2D8A5EDA9E1C}" type="presParOf" srcId="{0C204F3E-9741-4F5B-A156-2846EDD6EF0C}" destId="{C1DE95CD-A743-4A1D-BF4C-922625222B57}" srcOrd="0" destOrd="0" presId="urn:microsoft.com/office/officeart/2005/8/layout/list1"/>
    <dgm:cxn modelId="{7C600361-39ED-4EA4-A6C1-E4047E849E1A}" type="presParOf" srcId="{0C204F3E-9741-4F5B-A156-2846EDD6EF0C}" destId="{6ECE7F3B-02F6-45D6-A463-AE7A0C92C620}" srcOrd="1" destOrd="0" presId="urn:microsoft.com/office/officeart/2005/8/layout/list1"/>
    <dgm:cxn modelId="{492D213D-1E6E-4585-95D8-4F3591ABEFC5}" type="presParOf" srcId="{A8B09E46-2260-418C-B1CF-D156BAFA2561}" destId="{16B5844E-71B6-4000-A378-FB10656788C0}" srcOrd="13" destOrd="0" presId="urn:microsoft.com/office/officeart/2005/8/layout/list1"/>
    <dgm:cxn modelId="{664F649B-8B96-45BD-A9B1-183E9DD8D6A5}" type="presParOf" srcId="{A8B09E46-2260-418C-B1CF-D156BAFA2561}" destId="{E418DD09-6D35-4F78-926D-3D4E61DE7F14}" srcOrd="14" destOrd="0" presId="urn:microsoft.com/office/officeart/2005/8/layout/list1"/>
    <dgm:cxn modelId="{BA0885B6-E9F9-4151-8EBC-67014F3BD575}" type="presParOf" srcId="{A8B09E46-2260-418C-B1CF-D156BAFA2561}" destId="{40ABD6E7-2B3A-4CDB-AC01-CF9F71C10338}" srcOrd="15" destOrd="0" presId="urn:microsoft.com/office/officeart/2005/8/layout/list1"/>
    <dgm:cxn modelId="{5DADFF3A-0FD3-4EE0-9C19-BC0A041751BC}" type="presParOf" srcId="{A8B09E46-2260-418C-B1CF-D156BAFA2561}" destId="{677A143D-EAAA-4070-A94B-F0F081212571}" srcOrd="16" destOrd="0" presId="urn:microsoft.com/office/officeart/2005/8/layout/list1"/>
    <dgm:cxn modelId="{D059FB89-0361-4315-908E-042426B046EC}" type="presParOf" srcId="{677A143D-EAAA-4070-A94B-F0F081212571}" destId="{CC5518B1-FB01-45D1-977A-8BF3D5648448}" srcOrd="0" destOrd="0" presId="urn:microsoft.com/office/officeart/2005/8/layout/list1"/>
    <dgm:cxn modelId="{7EFFB1B4-89C5-4DD0-853B-AF3F16219180}" type="presParOf" srcId="{677A143D-EAAA-4070-A94B-F0F081212571}" destId="{59430402-98D8-40CC-9398-CB3A9A1F033C}" srcOrd="1" destOrd="0" presId="urn:microsoft.com/office/officeart/2005/8/layout/list1"/>
    <dgm:cxn modelId="{A7FC3278-1AA6-4E93-9051-F9AFFAAC5431}" type="presParOf" srcId="{A8B09E46-2260-418C-B1CF-D156BAFA2561}" destId="{2A2C4C7F-91D2-42E0-91BA-B7986EC125BE}" srcOrd="17" destOrd="0" presId="urn:microsoft.com/office/officeart/2005/8/layout/list1"/>
    <dgm:cxn modelId="{66686975-946E-4BAD-B863-628B5A45A8D9}" type="presParOf" srcId="{A8B09E46-2260-418C-B1CF-D156BAFA2561}" destId="{0D60CA54-9BC4-42A9-8F21-0255072BCE22}" srcOrd="18" destOrd="0" presId="urn:microsoft.com/office/officeart/2005/8/layout/list1"/>
    <dgm:cxn modelId="{B03577A6-84F5-4D29-8112-65815DB07F3D}" type="presParOf" srcId="{A8B09E46-2260-418C-B1CF-D156BAFA2561}" destId="{2B5BDA3A-6EC0-4237-9BA8-CCA82BF29974}" srcOrd="19" destOrd="0" presId="urn:microsoft.com/office/officeart/2005/8/layout/list1"/>
    <dgm:cxn modelId="{28274D80-A444-4E6A-9EBD-8BC134613C1B}" type="presParOf" srcId="{A8B09E46-2260-418C-B1CF-D156BAFA2561}" destId="{78B57ECD-68CA-4467-A4E2-767E8C28691B}" srcOrd="20" destOrd="0" presId="urn:microsoft.com/office/officeart/2005/8/layout/list1"/>
    <dgm:cxn modelId="{865467FC-FF40-4CF0-A535-BC79CA034F77}" type="presParOf" srcId="{78B57ECD-68CA-4467-A4E2-767E8C28691B}" destId="{ADDC4912-8B3F-43FE-94F3-2F3579AB6A4E}" srcOrd="0" destOrd="0" presId="urn:microsoft.com/office/officeart/2005/8/layout/list1"/>
    <dgm:cxn modelId="{358BBAC7-9AEC-46EC-B67B-01783795846E}" type="presParOf" srcId="{78B57ECD-68CA-4467-A4E2-767E8C28691B}" destId="{75F0DCFD-9EAB-45C5-9EB2-526260885C2B}" srcOrd="1" destOrd="0" presId="urn:microsoft.com/office/officeart/2005/8/layout/list1"/>
    <dgm:cxn modelId="{5DB5205B-FFE7-41B5-8294-17D84717A46A}" type="presParOf" srcId="{A8B09E46-2260-418C-B1CF-D156BAFA2561}" destId="{20D87D70-D5C6-4716-A558-840FF33C47C6}" srcOrd="21" destOrd="0" presId="urn:microsoft.com/office/officeart/2005/8/layout/list1"/>
    <dgm:cxn modelId="{6D21C660-37B7-410A-B889-38A78DA0E798}" type="presParOf" srcId="{A8B09E46-2260-418C-B1CF-D156BAFA2561}" destId="{E6CC9A53-142E-4C73-A625-5283C84465B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C4935C-C6FB-44CD-99A7-6BCABAF127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2E371-CBCF-46CA-BD02-FFE707CFE3E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Анна Владимировна Арбуз</a:t>
          </a:r>
          <a:r>
            <a:rPr lang="ru-RU" sz="1400" dirty="0" smtClean="0">
              <a:solidFill>
                <a:schemeClr val="tx1"/>
              </a:solidFill>
            </a:rPr>
            <a:t/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каф. </a:t>
          </a:r>
          <a:r>
            <a:rPr lang="ru-RU" sz="1400" dirty="0" err="1" smtClean="0">
              <a:solidFill>
                <a:schemeClr val="tx1"/>
              </a:solidFill>
            </a:rPr>
            <a:t>ЭиСТ</a:t>
          </a:r>
          <a:r>
            <a:rPr lang="ru-RU" sz="1400" dirty="0" smtClean="0">
              <a:solidFill>
                <a:schemeClr val="tx1"/>
              </a:solidFill>
            </a:rPr>
            <a:t> (</a:t>
          </a:r>
          <a:r>
            <a:rPr lang="ru-RU" sz="1400" dirty="0" err="1" smtClean="0">
              <a:solidFill>
                <a:schemeClr val="tx1"/>
              </a:solidFill>
            </a:rPr>
            <a:t>каб</a:t>
          </a:r>
          <a:r>
            <a:rPr lang="ru-RU" sz="1400" dirty="0" smtClean="0">
              <a:solidFill>
                <a:schemeClr val="tx1"/>
              </a:solidFill>
            </a:rPr>
            <a:t>. 307)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Отдел содействия трудоустройству </a:t>
          </a:r>
          <a:r>
            <a:rPr lang="ru-RU" sz="1400" b="1" dirty="0" err="1" smtClean="0">
              <a:solidFill>
                <a:schemeClr val="tx1"/>
              </a:solidFill>
            </a:rPr>
            <a:t>ОмГУ</a:t>
          </a:r>
          <a:r>
            <a:rPr lang="ru-RU" sz="1400" dirty="0" smtClean="0">
              <a:solidFill>
                <a:schemeClr val="tx1"/>
              </a:solidFill>
            </a:rPr>
            <a:t>: </a:t>
          </a:r>
          <a:r>
            <a:rPr lang="en-US" sz="1400" dirty="0" smtClean="0">
              <a:solidFill>
                <a:schemeClr val="tx1"/>
              </a:solidFill>
            </a:rPr>
            <a:t>vk.com/</a:t>
          </a:r>
          <a:r>
            <a:rPr lang="en-US" sz="1400" dirty="0" err="1" smtClean="0">
              <a:solidFill>
                <a:schemeClr val="tx1"/>
              </a:solidFill>
            </a:rPr>
            <a:t>omsu_trud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54279A84-2536-4B16-AFA2-3CA8B2ABDC9E}" type="parTrans" cxnId="{7283F91F-EB81-491A-ADAA-DEE3D8B69FAF}">
      <dgm:prSet/>
      <dgm:spPr/>
      <dgm:t>
        <a:bodyPr/>
        <a:lstStyle/>
        <a:p>
          <a:endParaRPr lang="ru-RU"/>
        </a:p>
      </dgm:t>
    </dgm:pt>
    <dgm:pt modelId="{020D3BB5-F9B5-484C-8D91-7EBF37BDA061}" type="sibTrans" cxnId="{7283F91F-EB81-491A-ADAA-DEE3D8B69FAF}">
      <dgm:prSet/>
      <dgm:spPr/>
      <dgm:t>
        <a:bodyPr/>
        <a:lstStyle/>
        <a:p>
          <a:endParaRPr lang="ru-RU"/>
        </a:p>
      </dgm:t>
    </dgm:pt>
    <dgm:pt modelId="{83678F44-0CF2-4458-967A-8FD25EA57E11}" type="pres">
      <dgm:prSet presAssocID="{8FC4935C-C6FB-44CD-99A7-6BCABAF12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D372A-3BE0-430E-B8F0-3855FD8DCA8A}" type="pres">
      <dgm:prSet presAssocID="{CC72E371-CBCF-46CA-BD02-FFE707CFE3E5}" presName="composite" presStyleCnt="0"/>
      <dgm:spPr/>
    </dgm:pt>
    <dgm:pt modelId="{9DF389F5-B47C-4421-A7C1-AF06E0B8856F}" type="pres">
      <dgm:prSet presAssocID="{CC72E371-CBCF-46CA-BD02-FFE707CFE3E5}" presName="rect1" presStyleLbl="trAlignAcc1" presStyleIdx="0" presStyleCnt="1" custScaleX="222116" custScaleY="75067" custLinFactNeighborX="1966" custLinFactNeighborY="-1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C686-B5C5-4E2C-8C57-933CAE000D32}" type="pres">
      <dgm:prSet presAssocID="{CC72E371-CBCF-46CA-BD02-FFE707CFE3E5}" presName="rect2" presStyleLbl="fgImgPlace1" presStyleIdx="0" presStyleCnt="1" custLinFactX="-100000" custLinFactNeighborX="-162888" custLinFactNeighborY="332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7283F91F-EB81-491A-ADAA-DEE3D8B69FAF}" srcId="{8FC4935C-C6FB-44CD-99A7-6BCABAF12738}" destId="{CC72E371-CBCF-46CA-BD02-FFE707CFE3E5}" srcOrd="0" destOrd="0" parTransId="{54279A84-2536-4B16-AFA2-3CA8B2ABDC9E}" sibTransId="{020D3BB5-F9B5-484C-8D91-7EBF37BDA061}"/>
    <dgm:cxn modelId="{273F315A-AB71-4890-9614-6E82A7C303CB}" type="presOf" srcId="{8FC4935C-C6FB-44CD-99A7-6BCABAF12738}" destId="{83678F44-0CF2-4458-967A-8FD25EA57E11}" srcOrd="0" destOrd="0" presId="urn:microsoft.com/office/officeart/2008/layout/PictureStrips"/>
    <dgm:cxn modelId="{C738FFAA-19EF-4D11-90A9-27ABF76E7A7C}" type="presOf" srcId="{CC72E371-CBCF-46CA-BD02-FFE707CFE3E5}" destId="{9DF389F5-B47C-4421-A7C1-AF06E0B8856F}" srcOrd="0" destOrd="0" presId="urn:microsoft.com/office/officeart/2008/layout/PictureStrips"/>
    <dgm:cxn modelId="{E01B92C2-284D-4E51-B681-91F5F0532B9D}" type="presParOf" srcId="{83678F44-0CF2-4458-967A-8FD25EA57E11}" destId="{016D372A-3BE0-430E-B8F0-3855FD8DCA8A}" srcOrd="0" destOrd="0" presId="urn:microsoft.com/office/officeart/2008/layout/PictureStrips"/>
    <dgm:cxn modelId="{8F3FB52F-79A5-40DD-AB8F-B6B8E50DF6C4}" type="presParOf" srcId="{016D372A-3BE0-430E-B8F0-3855FD8DCA8A}" destId="{9DF389F5-B47C-4421-A7C1-AF06E0B8856F}" srcOrd="0" destOrd="0" presId="urn:microsoft.com/office/officeart/2008/layout/PictureStrips"/>
    <dgm:cxn modelId="{0ED8BB8F-03D3-4A72-8768-D7756D83F8C1}" type="presParOf" srcId="{016D372A-3BE0-430E-B8F0-3855FD8DCA8A}" destId="{8609C686-B5C5-4E2C-8C57-933CAE000D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863DE-E143-4B59-B8D5-4DB3ED5AB8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A9A49-4C4C-471C-8182-F13BDA097B4A}">
      <dgm:prSet phldrT="[Текст]"/>
      <dgm:spPr/>
      <dgm:t>
        <a:bodyPr/>
        <a:lstStyle/>
        <a:p>
          <a:r>
            <a:rPr lang="ru-RU" dirty="0" smtClean="0"/>
            <a:t>Тимофеева Наталья, ЭЭБ-106-О</a:t>
          </a:r>
          <a:br>
            <a:rPr lang="ru-RU" dirty="0" smtClean="0"/>
          </a:br>
          <a:r>
            <a:rPr lang="ru-RU" dirty="0" smtClean="0"/>
            <a:t>студ. зав. кафедрой «Бухгалтерский учет и аудит»</a:t>
          </a:r>
          <a:br>
            <a:rPr lang="ru-RU" dirty="0" smtClean="0"/>
          </a:br>
          <a:r>
            <a:rPr lang="ru-RU" dirty="0" smtClean="0"/>
            <a:t>8-983-525-59-38</a:t>
          </a:r>
          <a:endParaRPr lang="ru-RU" dirty="0"/>
        </a:p>
      </dgm:t>
    </dgm:pt>
    <dgm:pt modelId="{C2092D9F-04F4-4CD4-90D9-A6433F986019}" type="parTrans" cxnId="{44F12D69-8CE0-42A7-933F-277A57A65E7F}">
      <dgm:prSet/>
      <dgm:spPr/>
      <dgm:t>
        <a:bodyPr/>
        <a:lstStyle/>
        <a:p>
          <a:endParaRPr lang="ru-RU"/>
        </a:p>
      </dgm:t>
    </dgm:pt>
    <dgm:pt modelId="{7CC8F173-FB80-4BE7-A4E1-77CD1ABA61B7}" type="sibTrans" cxnId="{44F12D69-8CE0-42A7-933F-277A57A65E7F}">
      <dgm:prSet/>
      <dgm:spPr/>
      <dgm:t>
        <a:bodyPr/>
        <a:lstStyle/>
        <a:p>
          <a:endParaRPr lang="ru-RU"/>
        </a:p>
      </dgm:t>
    </dgm:pt>
    <dgm:pt modelId="{EC5DBACA-0B31-4D1F-8248-26C03C020724}">
      <dgm:prSet phldrT="[Текст]"/>
      <dgm:spPr/>
      <dgm:t>
        <a:bodyPr/>
        <a:lstStyle/>
        <a:p>
          <a:r>
            <a:rPr lang="ru-RU" dirty="0" smtClean="0"/>
            <a:t>Патрушева Анастасия, ЭЭБ-105-О</a:t>
          </a:r>
          <a:br>
            <a:rPr lang="ru-RU" dirty="0" smtClean="0"/>
          </a:br>
          <a:r>
            <a:rPr lang="ru-RU" dirty="0" smtClean="0"/>
            <a:t>студ. зав. кафедрой «Экономика, налоги и налогообложение»</a:t>
          </a:r>
          <a:br>
            <a:rPr lang="ru-RU" dirty="0" smtClean="0"/>
          </a:br>
          <a:r>
            <a:rPr lang="ru-RU" dirty="0" smtClean="0"/>
            <a:t>8-962-047-61-10</a:t>
          </a:r>
          <a:endParaRPr lang="ru-RU" dirty="0"/>
        </a:p>
      </dgm:t>
    </dgm:pt>
    <dgm:pt modelId="{6D9159CE-9E74-49DA-BC4B-E1892247515B}" type="parTrans" cxnId="{21B9F83E-8BC0-4619-819E-1E16780329F1}">
      <dgm:prSet/>
      <dgm:spPr/>
      <dgm:t>
        <a:bodyPr/>
        <a:lstStyle/>
        <a:p>
          <a:endParaRPr lang="ru-RU"/>
        </a:p>
      </dgm:t>
    </dgm:pt>
    <dgm:pt modelId="{B36120E0-CDDD-41D0-A568-933057B287B9}" type="sibTrans" cxnId="{21B9F83E-8BC0-4619-819E-1E16780329F1}">
      <dgm:prSet/>
      <dgm:spPr/>
      <dgm:t>
        <a:bodyPr/>
        <a:lstStyle/>
        <a:p>
          <a:endParaRPr lang="ru-RU"/>
        </a:p>
      </dgm:t>
    </dgm:pt>
    <dgm:pt modelId="{3DB2BC21-CBE9-4359-AD2B-E8907AECBC14}">
      <dgm:prSet phldrT="[Текст]"/>
      <dgm:spPr/>
      <dgm:t>
        <a:bodyPr/>
        <a:lstStyle/>
        <a:p>
          <a:r>
            <a:rPr lang="ru-RU" dirty="0" smtClean="0"/>
            <a:t>Комарова Ксения, ЭГС-009-О</a:t>
          </a:r>
          <a:br>
            <a:rPr lang="ru-RU" dirty="0" smtClean="0"/>
          </a:br>
          <a:r>
            <a:rPr lang="ru-RU" dirty="0" smtClean="0"/>
            <a:t>студ. зав. кафедрой «Региональная экономика и управление»</a:t>
          </a:r>
          <a:br>
            <a:rPr lang="ru-RU" dirty="0" smtClean="0"/>
          </a:br>
          <a:r>
            <a:rPr lang="ru-RU" dirty="0" smtClean="0"/>
            <a:t>8-913-678-09-51</a:t>
          </a:r>
          <a:endParaRPr lang="ru-RU" dirty="0"/>
        </a:p>
      </dgm:t>
    </dgm:pt>
    <dgm:pt modelId="{1FD7B1D6-D298-4335-8722-61E3D30761F5}" type="parTrans" cxnId="{A0F56015-3111-4195-8CE3-8EAA3DD38E83}">
      <dgm:prSet/>
      <dgm:spPr/>
      <dgm:t>
        <a:bodyPr/>
        <a:lstStyle/>
        <a:p>
          <a:endParaRPr lang="ru-RU"/>
        </a:p>
      </dgm:t>
    </dgm:pt>
    <dgm:pt modelId="{1AEA8550-18A9-439F-B22A-284122A33EC7}" type="sibTrans" cxnId="{A0F56015-3111-4195-8CE3-8EAA3DD38E83}">
      <dgm:prSet/>
      <dgm:spPr/>
      <dgm:t>
        <a:bodyPr/>
        <a:lstStyle/>
        <a:p>
          <a:endParaRPr lang="ru-RU"/>
        </a:p>
      </dgm:t>
    </dgm:pt>
    <dgm:pt modelId="{D46D385F-19BB-49C2-A888-C1A4BF3BC40E}">
      <dgm:prSet phldrT="[Текст]"/>
      <dgm:spPr/>
      <dgm:t>
        <a:bodyPr/>
        <a:lstStyle/>
        <a:p>
          <a:r>
            <a:rPr lang="ru-RU" dirty="0" smtClean="0"/>
            <a:t>Муковоз Юлия, ЭПБ-114-О</a:t>
          </a:r>
          <a:br>
            <a:rPr lang="ru-RU" dirty="0" smtClean="0"/>
          </a:br>
          <a:r>
            <a:rPr lang="ru-RU" dirty="0" smtClean="0"/>
            <a:t>студ. зав. кафедрой «Экономика и социология труда»</a:t>
          </a:r>
          <a:br>
            <a:rPr lang="ru-RU" dirty="0" smtClean="0"/>
          </a:br>
          <a:r>
            <a:rPr lang="ru-RU" dirty="0" smtClean="0"/>
            <a:t>8-960-991-32-25</a:t>
          </a:r>
          <a:endParaRPr lang="ru-RU" dirty="0"/>
        </a:p>
      </dgm:t>
    </dgm:pt>
    <dgm:pt modelId="{09E88CBC-503E-4B0B-994E-62B6A4DC04A0}" type="parTrans" cxnId="{BAA62067-0B43-43EB-B870-CB0F44ED789D}">
      <dgm:prSet/>
      <dgm:spPr/>
      <dgm:t>
        <a:bodyPr/>
        <a:lstStyle/>
        <a:p>
          <a:endParaRPr lang="ru-RU"/>
        </a:p>
      </dgm:t>
    </dgm:pt>
    <dgm:pt modelId="{8488FC4D-479B-4129-BFFB-B349341E050E}" type="sibTrans" cxnId="{BAA62067-0B43-43EB-B870-CB0F44ED789D}">
      <dgm:prSet/>
      <dgm:spPr/>
      <dgm:t>
        <a:bodyPr/>
        <a:lstStyle/>
        <a:p>
          <a:endParaRPr lang="ru-RU"/>
        </a:p>
      </dgm:t>
    </dgm:pt>
    <dgm:pt modelId="{9DC5E128-4DA0-40C2-875E-2A9BA086F1A4}" type="pres">
      <dgm:prSet presAssocID="{502863DE-E143-4B59-B8D5-4DB3ED5AB8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8BC559-57F3-4E14-9125-84EAC404BB46}" type="pres">
      <dgm:prSet presAssocID="{502863DE-E143-4B59-B8D5-4DB3ED5AB888}" presName="Name1" presStyleCnt="0"/>
      <dgm:spPr/>
    </dgm:pt>
    <dgm:pt modelId="{132B6AF7-2B68-4CAF-B070-364940F7A873}" type="pres">
      <dgm:prSet presAssocID="{502863DE-E143-4B59-B8D5-4DB3ED5AB888}" presName="cycle" presStyleCnt="0"/>
      <dgm:spPr/>
    </dgm:pt>
    <dgm:pt modelId="{61EB9365-ECED-4114-BE7F-9D5644F8BC1B}" type="pres">
      <dgm:prSet presAssocID="{502863DE-E143-4B59-B8D5-4DB3ED5AB888}" presName="srcNode" presStyleLbl="node1" presStyleIdx="0" presStyleCnt="4"/>
      <dgm:spPr/>
    </dgm:pt>
    <dgm:pt modelId="{409000B9-21E6-44A8-B8E6-7E36AD63EBAA}" type="pres">
      <dgm:prSet presAssocID="{502863DE-E143-4B59-B8D5-4DB3ED5AB888}" presName="conn" presStyleLbl="parChTrans1D2" presStyleIdx="0" presStyleCnt="1"/>
      <dgm:spPr/>
      <dgm:t>
        <a:bodyPr/>
        <a:lstStyle/>
        <a:p>
          <a:endParaRPr lang="ru-RU"/>
        </a:p>
      </dgm:t>
    </dgm:pt>
    <dgm:pt modelId="{915F72C9-C12B-498C-A271-A3767092D776}" type="pres">
      <dgm:prSet presAssocID="{502863DE-E143-4B59-B8D5-4DB3ED5AB888}" presName="extraNode" presStyleLbl="node1" presStyleIdx="0" presStyleCnt="4"/>
      <dgm:spPr/>
    </dgm:pt>
    <dgm:pt modelId="{DC3B291C-93BE-4848-9BC5-A47E85663683}" type="pres">
      <dgm:prSet presAssocID="{502863DE-E143-4B59-B8D5-4DB3ED5AB888}" presName="dstNode" presStyleLbl="node1" presStyleIdx="0" presStyleCnt="4"/>
      <dgm:spPr/>
    </dgm:pt>
    <dgm:pt modelId="{AE08A71C-9704-42E8-B213-C9DF86331C36}" type="pres">
      <dgm:prSet presAssocID="{2CFA9A49-4C4C-471C-8182-F13BDA097B4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EC159-0B94-41E6-BB24-D783BA458D86}" type="pres">
      <dgm:prSet presAssocID="{2CFA9A49-4C4C-471C-8182-F13BDA097B4A}" presName="accent_1" presStyleCnt="0"/>
      <dgm:spPr/>
    </dgm:pt>
    <dgm:pt modelId="{77FB9377-2A0A-45E7-883D-06E37D06FE68}" type="pres">
      <dgm:prSet presAssocID="{2CFA9A49-4C4C-471C-8182-F13BDA097B4A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EE9796-08D0-4FAB-8262-4A439F4DC7C4}" type="pres">
      <dgm:prSet presAssocID="{EC5DBACA-0B31-4D1F-8248-26C03C02072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1A2DD-68F7-45DA-9499-9811C2930D18}" type="pres">
      <dgm:prSet presAssocID="{EC5DBACA-0B31-4D1F-8248-26C03C020724}" presName="accent_2" presStyleCnt="0"/>
      <dgm:spPr/>
    </dgm:pt>
    <dgm:pt modelId="{3432BAA7-F74D-4E7D-A2F2-D2EA4F39B5A3}" type="pres">
      <dgm:prSet presAssocID="{EC5DBACA-0B31-4D1F-8248-26C03C02072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CA61F4-D85A-406A-8A05-8D963709001D}" type="pres">
      <dgm:prSet presAssocID="{3DB2BC21-CBE9-4359-AD2B-E8907AECBC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DD3EB-978C-4E97-84A7-12ADC5F745FF}" type="pres">
      <dgm:prSet presAssocID="{3DB2BC21-CBE9-4359-AD2B-E8907AECBC14}" presName="accent_3" presStyleCnt="0"/>
      <dgm:spPr/>
    </dgm:pt>
    <dgm:pt modelId="{A0433C50-7C8F-46A7-9626-097B72198F52}" type="pres">
      <dgm:prSet presAssocID="{3DB2BC21-CBE9-4359-AD2B-E8907AECBC1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F50C71-9450-495C-9B30-8EBEB32E3A0C}" type="pres">
      <dgm:prSet presAssocID="{D46D385F-19BB-49C2-A888-C1A4BF3BC40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540D3-1B47-4D72-93E8-5821117D3FB6}" type="pres">
      <dgm:prSet presAssocID="{D46D385F-19BB-49C2-A888-C1A4BF3BC40E}" presName="accent_4" presStyleCnt="0"/>
      <dgm:spPr/>
    </dgm:pt>
    <dgm:pt modelId="{EC6DC5FD-4C73-4C34-A3C9-D9D545950FBB}" type="pres">
      <dgm:prSet presAssocID="{D46D385F-19BB-49C2-A888-C1A4BF3BC40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0F56015-3111-4195-8CE3-8EAA3DD38E83}" srcId="{502863DE-E143-4B59-B8D5-4DB3ED5AB888}" destId="{3DB2BC21-CBE9-4359-AD2B-E8907AECBC14}" srcOrd="2" destOrd="0" parTransId="{1FD7B1D6-D298-4335-8722-61E3D30761F5}" sibTransId="{1AEA8550-18A9-439F-B22A-284122A33EC7}"/>
    <dgm:cxn modelId="{44F12D69-8CE0-42A7-933F-277A57A65E7F}" srcId="{502863DE-E143-4B59-B8D5-4DB3ED5AB888}" destId="{2CFA9A49-4C4C-471C-8182-F13BDA097B4A}" srcOrd="0" destOrd="0" parTransId="{C2092D9F-04F4-4CD4-90D9-A6433F986019}" sibTransId="{7CC8F173-FB80-4BE7-A4E1-77CD1ABA61B7}"/>
    <dgm:cxn modelId="{EC806BB9-E7ED-419F-B557-84DB1A556536}" type="presOf" srcId="{2CFA9A49-4C4C-471C-8182-F13BDA097B4A}" destId="{AE08A71C-9704-42E8-B213-C9DF86331C36}" srcOrd="0" destOrd="0" presId="urn:microsoft.com/office/officeart/2008/layout/VerticalCurvedList"/>
    <dgm:cxn modelId="{09848AB6-DABD-43B3-B4B4-153DE9AF068D}" type="presOf" srcId="{502863DE-E143-4B59-B8D5-4DB3ED5AB888}" destId="{9DC5E128-4DA0-40C2-875E-2A9BA086F1A4}" srcOrd="0" destOrd="0" presId="urn:microsoft.com/office/officeart/2008/layout/VerticalCurvedList"/>
    <dgm:cxn modelId="{29BC638D-4CF2-408E-A11F-A1AE513C914C}" type="presOf" srcId="{3DB2BC21-CBE9-4359-AD2B-E8907AECBC14}" destId="{45CA61F4-D85A-406A-8A05-8D963709001D}" srcOrd="0" destOrd="0" presId="urn:microsoft.com/office/officeart/2008/layout/VerticalCurvedList"/>
    <dgm:cxn modelId="{C4B618BB-47A2-46D2-A176-7D9AB863824C}" type="presOf" srcId="{EC5DBACA-0B31-4D1F-8248-26C03C020724}" destId="{92EE9796-08D0-4FAB-8262-4A439F4DC7C4}" srcOrd="0" destOrd="0" presId="urn:microsoft.com/office/officeart/2008/layout/VerticalCurvedList"/>
    <dgm:cxn modelId="{BAA62067-0B43-43EB-B870-CB0F44ED789D}" srcId="{502863DE-E143-4B59-B8D5-4DB3ED5AB888}" destId="{D46D385F-19BB-49C2-A888-C1A4BF3BC40E}" srcOrd="3" destOrd="0" parTransId="{09E88CBC-503E-4B0B-994E-62B6A4DC04A0}" sibTransId="{8488FC4D-479B-4129-BFFB-B349341E050E}"/>
    <dgm:cxn modelId="{0D4490CA-4B3C-49F2-9166-C221AF26DA94}" type="presOf" srcId="{D46D385F-19BB-49C2-A888-C1A4BF3BC40E}" destId="{3BF50C71-9450-495C-9B30-8EBEB32E3A0C}" srcOrd="0" destOrd="0" presId="urn:microsoft.com/office/officeart/2008/layout/VerticalCurvedList"/>
    <dgm:cxn modelId="{D7FBCCDA-15B5-4404-B8FB-78DEC20FE0DC}" type="presOf" srcId="{7CC8F173-FB80-4BE7-A4E1-77CD1ABA61B7}" destId="{409000B9-21E6-44A8-B8E6-7E36AD63EBAA}" srcOrd="0" destOrd="0" presId="urn:microsoft.com/office/officeart/2008/layout/VerticalCurvedList"/>
    <dgm:cxn modelId="{21B9F83E-8BC0-4619-819E-1E16780329F1}" srcId="{502863DE-E143-4B59-B8D5-4DB3ED5AB888}" destId="{EC5DBACA-0B31-4D1F-8248-26C03C020724}" srcOrd="1" destOrd="0" parTransId="{6D9159CE-9E74-49DA-BC4B-E1892247515B}" sibTransId="{B36120E0-CDDD-41D0-A568-933057B287B9}"/>
    <dgm:cxn modelId="{0B6FAEAE-99D5-42DB-A28F-9717114797A7}" type="presParOf" srcId="{9DC5E128-4DA0-40C2-875E-2A9BA086F1A4}" destId="{828BC559-57F3-4E14-9125-84EAC404BB46}" srcOrd="0" destOrd="0" presId="urn:microsoft.com/office/officeart/2008/layout/VerticalCurvedList"/>
    <dgm:cxn modelId="{9796E955-2D1D-4F23-A44E-1302B1C7E8EF}" type="presParOf" srcId="{828BC559-57F3-4E14-9125-84EAC404BB46}" destId="{132B6AF7-2B68-4CAF-B070-364940F7A873}" srcOrd="0" destOrd="0" presId="urn:microsoft.com/office/officeart/2008/layout/VerticalCurvedList"/>
    <dgm:cxn modelId="{14EECE79-C5F7-4C93-94FF-88CDA6D9E118}" type="presParOf" srcId="{132B6AF7-2B68-4CAF-B070-364940F7A873}" destId="{61EB9365-ECED-4114-BE7F-9D5644F8BC1B}" srcOrd="0" destOrd="0" presId="urn:microsoft.com/office/officeart/2008/layout/VerticalCurvedList"/>
    <dgm:cxn modelId="{77A614E6-4D5D-4454-B358-ADEE149C7987}" type="presParOf" srcId="{132B6AF7-2B68-4CAF-B070-364940F7A873}" destId="{409000B9-21E6-44A8-B8E6-7E36AD63EBAA}" srcOrd="1" destOrd="0" presId="urn:microsoft.com/office/officeart/2008/layout/VerticalCurvedList"/>
    <dgm:cxn modelId="{AFB57E92-0C5B-4185-8FC1-6C2A3AB24509}" type="presParOf" srcId="{132B6AF7-2B68-4CAF-B070-364940F7A873}" destId="{915F72C9-C12B-498C-A271-A3767092D776}" srcOrd="2" destOrd="0" presId="urn:microsoft.com/office/officeart/2008/layout/VerticalCurvedList"/>
    <dgm:cxn modelId="{EE2DD387-D883-44F6-B44F-BB28997AEECE}" type="presParOf" srcId="{132B6AF7-2B68-4CAF-B070-364940F7A873}" destId="{DC3B291C-93BE-4848-9BC5-A47E85663683}" srcOrd="3" destOrd="0" presId="urn:microsoft.com/office/officeart/2008/layout/VerticalCurvedList"/>
    <dgm:cxn modelId="{DFEE2909-BC42-40B1-91CF-233DF1AE13DE}" type="presParOf" srcId="{828BC559-57F3-4E14-9125-84EAC404BB46}" destId="{AE08A71C-9704-42E8-B213-C9DF86331C36}" srcOrd="1" destOrd="0" presId="urn:microsoft.com/office/officeart/2008/layout/VerticalCurvedList"/>
    <dgm:cxn modelId="{647E4D86-75CB-4CE4-83CA-A57C9542D2EF}" type="presParOf" srcId="{828BC559-57F3-4E14-9125-84EAC404BB46}" destId="{FB1EC159-0B94-41E6-BB24-D783BA458D86}" srcOrd="2" destOrd="0" presId="urn:microsoft.com/office/officeart/2008/layout/VerticalCurvedList"/>
    <dgm:cxn modelId="{F2E13593-4B3A-4354-B099-F8488F93AEFC}" type="presParOf" srcId="{FB1EC159-0B94-41E6-BB24-D783BA458D86}" destId="{77FB9377-2A0A-45E7-883D-06E37D06FE68}" srcOrd="0" destOrd="0" presId="urn:microsoft.com/office/officeart/2008/layout/VerticalCurvedList"/>
    <dgm:cxn modelId="{6762060D-81DC-461C-91CC-76CB622404AE}" type="presParOf" srcId="{828BC559-57F3-4E14-9125-84EAC404BB46}" destId="{92EE9796-08D0-4FAB-8262-4A439F4DC7C4}" srcOrd="3" destOrd="0" presId="urn:microsoft.com/office/officeart/2008/layout/VerticalCurvedList"/>
    <dgm:cxn modelId="{276988A4-9C93-432C-B466-369A2FABAC49}" type="presParOf" srcId="{828BC559-57F3-4E14-9125-84EAC404BB46}" destId="{2B91A2DD-68F7-45DA-9499-9811C2930D18}" srcOrd="4" destOrd="0" presId="urn:microsoft.com/office/officeart/2008/layout/VerticalCurvedList"/>
    <dgm:cxn modelId="{6580DA72-7DED-47F5-8939-8AFEAA12927B}" type="presParOf" srcId="{2B91A2DD-68F7-45DA-9499-9811C2930D18}" destId="{3432BAA7-F74D-4E7D-A2F2-D2EA4F39B5A3}" srcOrd="0" destOrd="0" presId="urn:microsoft.com/office/officeart/2008/layout/VerticalCurvedList"/>
    <dgm:cxn modelId="{C3AB06BE-EA11-4032-953C-640B5B852C8E}" type="presParOf" srcId="{828BC559-57F3-4E14-9125-84EAC404BB46}" destId="{45CA61F4-D85A-406A-8A05-8D963709001D}" srcOrd="5" destOrd="0" presId="urn:microsoft.com/office/officeart/2008/layout/VerticalCurvedList"/>
    <dgm:cxn modelId="{0A6BC516-31A9-4D2D-B5EB-EE7545ACD9ED}" type="presParOf" srcId="{828BC559-57F3-4E14-9125-84EAC404BB46}" destId="{E32DD3EB-978C-4E97-84A7-12ADC5F745FF}" srcOrd="6" destOrd="0" presId="urn:microsoft.com/office/officeart/2008/layout/VerticalCurvedList"/>
    <dgm:cxn modelId="{FC0CDFFB-1FCA-4C91-93DB-B2CDB6304EDA}" type="presParOf" srcId="{E32DD3EB-978C-4E97-84A7-12ADC5F745FF}" destId="{A0433C50-7C8F-46A7-9626-097B72198F52}" srcOrd="0" destOrd="0" presId="urn:microsoft.com/office/officeart/2008/layout/VerticalCurvedList"/>
    <dgm:cxn modelId="{281B8A69-A8EE-4345-868B-349251B8BCCF}" type="presParOf" srcId="{828BC559-57F3-4E14-9125-84EAC404BB46}" destId="{3BF50C71-9450-495C-9B30-8EBEB32E3A0C}" srcOrd="7" destOrd="0" presId="urn:microsoft.com/office/officeart/2008/layout/VerticalCurvedList"/>
    <dgm:cxn modelId="{2753169A-7D3A-490E-A92D-5D4B5F67BDFB}" type="presParOf" srcId="{828BC559-57F3-4E14-9125-84EAC404BB46}" destId="{ACD540D3-1B47-4D72-93E8-5821117D3FB6}" srcOrd="8" destOrd="0" presId="urn:microsoft.com/office/officeart/2008/layout/VerticalCurvedList"/>
    <dgm:cxn modelId="{AE93DD7D-DF65-493B-8D78-3F64F27009ED}" type="presParOf" srcId="{ACD540D3-1B47-4D72-93E8-5821117D3FB6}" destId="{EC6DC5FD-4C73-4C34-A3C9-D9D545950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32C03-BA09-4669-9E8F-4A4A7216323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407B14-375C-4850-BCF0-950893BAB31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DFFA596-5E03-4B2A-BA1F-492AF81C01CF}" type="parTrans" cxnId="{2A4F010D-C825-415D-BD22-7DCEE14B9226}">
      <dgm:prSet/>
      <dgm:spPr/>
      <dgm:t>
        <a:bodyPr/>
        <a:lstStyle/>
        <a:p>
          <a:endParaRPr lang="ru-RU"/>
        </a:p>
      </dgm:t>
    </dgm:pt>
    <dgm:pt modelId="{90E9580D-5559-4666-AEB3-4E7BD53CB575}" type="sibTrans" cxnId="{2A4F010D-C825-415D-BD22-7DCEE14B9226}">
      <dgm:prSet/>
      <dgm:spPr/>
      <dgm:t>
        <a:bodyPr/>
        <a:lstStyle/>
        <a:p>
          <a:endParaRPr lang="ru-RU"/>
        </a:p>
      </dgm:t>
    </dgm:pt>
    <dgm:pt modelId="{3A8FE937-A3D9-4A7A-9E94-2D6DB44ACE59}">
      <dgm:prSet phldrT="[Текст]"/>
      <dgm:spPr/>
      <dgm:t>
        <a:bodyPr/>
        <a:lstStyle/>
        <a:p>
          <a:r>
            <a:rPr lang="ru-RU" dirty="0" smtClean="0"/>
            <a:t>Взаимодействовать с подразделениями университета и факультета по 4-м направлениям: </a:t>
          </a:r>
          <a:r>
            <a:rPr lang="ru-RU" b="1" dirty="0" smtClean="0"/>
            <a:t>НИРС, </a:t>
          </a:r>
          <a:r>
            <a:rPr lang="ru-RU" b="1" dirty="0" err="1" smtClean="0"/>
            <a:t>внеучебная</a:t>
          </a:r>
          <a:r>
            <a:rPr lang="ru-RU" b="1" dirty="0" smtClean="0"/>
            <a:t> деятельность, профориентация, практика и трудоустройство</a:t>
          </a:r>
          <a:endParaRPr lang="ru-RU" b="1" dirty="0"/>
        </a:p>
      </dgm:t>
    </dgm:pt>
    <dgm:pt modelId="{D1C9C55D-0632-406C-A494-84261FF20A94}" type="parTrans" cxnId="{378F1BF4-974A-4319-8376-9B88276FEA01}">
      <dgm:prSet/>
      <dgm:spPr/>
      <dgm:t>
        <a:bodyPr/>
        <a:lstStyle/>
        <a:p>
          <a:endParaRPr lang="ru-RU"/>
        </a:p>
      </dgm:t>
    </dgm:pt>
    <dgm:pt modelId="{19189D62-F097-4463-9E03-88A75484ACF1}" type="sibTrans" cxnId="{378F1BF4-974A-4319-8376-9B88276FEA01}">
      <dgm:prSet/>
      <dgm:spPr/>
      <dgm:t>
        <a:bodyPr/>
        <a:lstStyle/>
        <a:p>
          <a:endParaRPr lang="ru-RU"/>
        </a:p>
      </dgm:t>
    </dgm:pt>
    <dgm:pt modelId="{6D03C7B9-6FE1-4F6E-9463-6C280E8302A0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F092253-C218-4AD8-ACF3-A27EA6A85727}" type="parTrans" cxnId="{AA917056-1705-41AB-A84D-6FA852C73B36}">
      <dgm:prSet/>
      <dgm:spPr/>
      <dgm:t>
        <a:bodyPr/>
        <a:lstStyle/>
        <a:p>
          <a:endParaRPr lang="ru-RU"/>
        </a:p>
      </dgm:t>
    </dgm:pt>
    <dgm:pt modelId="{F5DF1AF1-1692-4564-941C-73EA0BD0E6E0}" type="sibTrans" cxnId="{AA917056-1705-41AB-A84D-6FA852C73B36}">
      <dgm:prSet/>
      <dgm:spPr/>
      <dgm:t>
        <a:bodyPr/>
        <a:lstStyle/>
        <a:p>
          <a:endParaRPr lang="ru-RU"/>
        </a:p>
      </dgm:t>
    </dgm:pt>
    <dgm:pt modelId="{00272027-BB88-466C-96D2-1DA5BA9F01FE}">
      <dgm:prSet phldrT="[Текст]"/>
      <dgm:spPr/>
      <dgm:t>
        <a:bodyPr/>
        <a:lstStyle/>
        <a:p>
          <a:r>
            <a:rPr lang="ru-RU" dirty="0" smtClean="0"/>
            <a:t>Организовывать обратную связь между студентами, студенческим самоуправлением и официальными представителями</a:t>
          </a:r>
          <a:endParaRPr lang="ru-RU" dirty="0"/>
        </a:p>
      </dgm:t>
    </dgm:pt>
    <dgm:pt modelId="{EA31101A-E3BB-4B35-B0EB-CFFFCB08BA30}" type="parTrans" cxnId="{117FB66C-DBF0-4407-83B6-84939F98BCD4}">
      <dgm:prSet/>
      <dgm:spPr/>
      <dgm:t>
        <a:bodyPr/>
        <a:lstStyle/>
        <a:p>
          <a:endParaRPr lang="ru-RU"/>
        </a:p>
      </dgm:t>
    </dgm:pt>
    <dgm:pt modelId="{596FADEB-5F34-4E30-98F2-D4DD23AB3FAB}" type="sibTrans" cxnId="{117FB66C-DBF0-4407-83B6-84939F98BCD4}">
      <dgm:prSet/>
      <dgm:spPr/>
      <dgm:t>
        <a:bodyPr/>
        <a:lstStyle/>
        <a:p>
          <a:endParaRPr lang="ru-RU"/>
        </a:p>
      </dgm:t>
    </dgm:pt>
    <dgm:pt modelId="{A457FB0F-9A7A-4F23-802D-75C1089DD399}">
      <dgm:prSet phldrT="[Текст]"/>
      <dgm:spPr/>
      <dgm:t>
        <a:bodyPr/>
        <a:lstStyle/>
        <a:p>
          <a:r>
            <a:rPr lang="ru-RU" dirty="0" smtClean="0"/>
            <a:t>Оказывать посильную помощь студентам по любым вопросам, касающихся университета, помощь в организации мероприятий</a:t>
          </a:r>
          <a:endParaRPr lang="ru-RU" dirty="0"/>
        </a:p>
      </dgm:t>
    </dgm:pt>
    <dgm:pt modelId="{073DD19D-A16C-483C-8932-123ABEA759A5}" type="parTrans" cxnId="{9159DF6B-1C1D-4760-B6A4-E553D0EA6678}">
      <dgm:prSet/>
      <dgm:spPr/>
      <dgm:t>
        <a:bodyPr/>
        <a:lstStyle/>
        <a:p>
          <a:endParaRPr lang="ru-RU"/>
        </a:p>
      </dgm:t>
    </dgm:pt>
    <dgm:pt modelId="{BB6C15A3-E27D-4D1D-BA18-A3B429161BE5}" type="sibTrans" cxnId="{9159DF6B-1C1D-4760-B6A4-E553D0EA6678}">
      <dgm:prSet/>
      <dgm:spPr/>
      <dgm:t>
        <a:bodyPr/>
        <a:lstStyle/>
        <a:p>
          <a:endParaRPr lang="ru-RU"/>
        </a:p>
      </dgm:t>
    </dgm:pt>
    <dgm:pt modelId="{0D2A7953-377C-45A0-BA72-9C746DB957A1}">
      <dgm:prSet phldrT="[Текст]"/>
      <dgm:spPr/>
      <dgm:t>
        <a:bodyPr/>
        <a:lstStyle/>
        <a:p>
          <a:endParaRPr lang="ru-RU" dirty="0"/>
        </a:p>
      </dgm:t>
    </dgm:pt>
    <dgm:pt modelId="{8A0E74CC-9C4B-4633-A098-59D7654D79DE}" type="parTrans" cxnId="{F5B93DC4-B8E0-41F4-B9D8-4123494EE495}">
      <dgm:prSet/>
      <dgm:spPr/>
      <dgm:t>
        <a:bodyPr/>
        <a:lstStyle/>
        <a:p>
          <a:endParaRPr lang="ru-RU"/>
        </a:p>
      </dgm:t>
    </dgm:pt>
    <dgm:pt modelId="{BCAA454F-40B1-447F-9002-1495A42777C0}" type="sibTrans" cxnId="{F5B93DC4-B8E0-41F4-B9D8-4123494EE495}">
      <dgm:prSet/>
      <dgm:spPr/>
      <dgm:t>
        <a:bodyPr/>
        <a:lstStyle/>
        <a:p>
          <a:endParaRPr lang="ru-RU"/>
        </a:p>
      </dgm:t>
    </dgm:pt>
    <dgm:pt modelId="{AC9C8CF5-D650-453A-B631-CA456C550E59}">
      <dgm:prSet phldrT="[Текст]"/>
      <dgm:spPr/>
      <dgm:t>
        <a:bodyPr/>
        <a:lstStyle/>
        <a:p>
          <a:r>
            <a:rPr lang="ru-RU" dirty="0" smtClean="0"/>
            <a:t>Информировать студентов о всех мероприятиях, в которых задействованы студенты</a:t>
          </a:r>
          <a:endParaRPr lang="ru-RU" dirty="0"/>
        </a:p>
      </dgm:t>
    </dgm:pt>
    <dgm:pt modelId="{D6E247B9-18C4-41C4-AB3A-4E14485E1628}" type="parTrans" cxnId="{79C4E9E7-1080-43DC-8E07-10881F3FBDE4}">
      <dgm:prSet/>
      <dgm:spPr/>
      <dgm:t>
        <a:bodyPr/>
        <a:lstStyle/>
        <a:p>
          <a:endParaRPr lang="ru-RU"/>
        </a:p>
      </dgm:t>
    </dgm:pt>
    <dgm:pt modelId="{08FDEEC0-965C-483A-87EE-1EE2CB7E1DBE}" type="sibTrans" cxnId="{79C4E9E7-1080-43DC-8E07-10881F3FBDE4}">
      <dgm:prSet/>
      <dgm:spPr/>
      <dgm:t>
        <a:bodyPr/>
        <a:lstStyle/>
        <a:p>
          <a:endParaRPr lang="ru-RU"/>
        </a:p>
      </dgm:t>
    </dgm:pt>
    <dgm:pt modelId="{307D6EBF-DD5A-4C7A-A27A-60D5E81C0633}">
      <dgm:prSet phldrT="[Текст]"/>
      <dgm:spPr/>
      <dgm:t>
        <a:bodyPr/>
        <a:lstStyle/>
        <a:p>
          <a:endParaRPr lang="ru-RU" dirty="0"/>
        </a:p>
      </dgm:t>
    </dgm:pt>
    <dgm:pt modelId="{24DAA71E-173B-452D-BD28-357745289195}" type="parTrans" cxnId="{49AB9B86-870B-4632-902F-7A31D6D8A8DC}">
      <dgm:prSet/>
      <dgm:spPr/>
      <dgm:t>
        <a:bodyPr/>
        <a:lstStyle/>
        <a:p>
          <a:endParaRPr lang="ru-RU"/>
        </a:p>
      </dgm:t>
    </dgm:pt>
    <dgm:pt modelId="{8FBA9972-BDC4-4068-87F2-F865723C9AE6}" type="sibTrans" cxnId="{49AB9B86-870B-4632-902F-7A31D6D8A8DC}">
      <dgm:prSet/>
      <dgm:spPr/>
      <dgm:t>
        <a:bodyPr/>
        <a:lstStyle/>
        <a:p>
          <a:endParaRPr lang="ru-RU"/>
        </a:p>
      </dgm:t>
    </dgm:pt>
    <dgm:pt modelId="{72C5CEF1-925B-4766-87C4-C3E656937779}" type="pres">
      <dgm:prSet presAssocID="{7FF32C03-BA09-4669-9E8F-4A4A72163232}" presName="Name0" presStyleCnt="0">
        <dgm:presLayoutVars>
          <dgm:chMax/>
          <dgm:chPref/>
          <dgm:dir/>
        </dgm:presLayoutVars>
      </dgm:prSet>
      <dgm:spPr/>
    </dgm:pt>
    <dgm:pt modelId="{E835FE87-76AF-44C2-8314-DF84B40150F6}" type="pres">
      <dgm:prSet presAssocID="{EB407B14-375C-4850-BCF0-950893BAB319}" presName="parenttextcomposite" presStyleCnt="0"/>
      <dgm:spPr/>
    </dgm:pt>
    <dgm:pt modelId="{1195CD67-D3EF-43FC-89EA-4257A36ABBDE}" type="pres">
      <dgm:prSet presAssocID="{EB407B14-375C-4850-BCF0-950893BAB319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E0B91564-B29E-49BE-88F7-8E2155AF390C}" type="pres">
      <dgm:prSet presAssocID="{EB407B14-375C-4850-BCF0-950893BAB319}" presName="composite" presStyleCnt="0"/>
      <dgm:spPr/>
    </dgm:pt>
    <dgm:pt modelId="{BE2BA4BA-E12D-4A40-8D10-195EA0A8F1E1}" type="pres">
      <dgm:prSet presAssocID="{EB407B14-375C-4850-BCF0-950893BAB319}" presName="chevron1" presStyleLbl="alignNode1" presStyleIdx="0" presStyleCnt="28"/>
      <dgm:spPr/>
    </dgm:pt>
    <dgm:pt modelId="{27650E9E-57A2-406E-8286-04F54DA3BEE8}" type="pres">
      <dgm:prSet presAssocID="{EB407B14-375C-4850-BCF0-950893BAB319}" presName="chevron2" presStyleLbl="alignNode1" presStyleIdx="1" presStyleCnt="28"/>
      <dgm:spPr/>
    </dgm:pt>
    <dgm:pt modelId="{0C9DB49D-8205-4652-941E-B084AA44AA3B}" type="pres">
      <dgm:prSet presAssocID="{EB407B14-375C-4850-BCF0-950893BAB319}" presName="chevron3" presStyleLbl="alignNode1" presStyleIdx="2" presStyleCnt="28"/>
      <dgm:spPr/>
    </dgm:pt>
    <dgm:pt modelId="{B73B5508-F376-4C03-A9FC-EBE5C295EDA1}" type="pres">
      <dgm:prSet presAssocID="{EB407B14-375C-4850-BCF0-950893BAB319}" presName="chevron4" presStyleLbl="alignNode1" presStyleIdx="3" presStyleCnt="28"/>
      <dgm:spPr/>
    </dgm:pt>
    <dgm:pt modelId="{B5A866EF-AB6F-4E2A-80F6-921D15E6DFA8}" type="pres">
      <dgm:prSet presAssocID="{EB407B14-375C-4850-BCF0-950893BAB319}" presName="chevron5" presStyleLbl="alignNode1" presStyleIdx="4" presStyleCnt="28"/>
      <dgm:spPr/>
    </dgm:pt>
    <dgm:pt modelId="{8DDF47E3-2DC9-4FEA-9B2C-6997C85B6925}" type="pres">
      <dgm:prSet presAssocID="{EB407B14-375C-4850-BCF0-950893BAB319}" presName="chevron6" presStyleLbl="alignNode1" presStyleIdx="5" presStyleCnt="28"/>
      <dgm:spPr/>
    </dgm:pt>
    <dgm:pt modelId="{01BC0CC7-D006-4CE2-8740-38127C72E511}" type="pres">
      <dgm:prSet presAssocID="{EB407B14-375C-4850-BCF0-950893BAB319}" presName="chevron7" presStyleLbl="alignNode1" presStyleIdx="6" presStyleCnt="28"/>
      <dgm:spPr/>
    </dgm:pt>
    <dgm:pt modelId="{CA339313-0D6A-4B82-8C44-4BD8B3169EEB}" type="pres">
      <dgm:prSet presAssocID="{EB407B14-375C-4850-BCF0-950893BAB319}" presName="childtext" presStyleLbl="solidFgAcc1" presStyleIdx="0" presStyleCnt="4" custScaleX="1928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FC4D-6AA3-4CC5-A6A6-8E5849BDC5FF}" type="pres">
      <dgm:prSet presAssocID="{90E9580D-5559-4666-AEB3-4E7BD53CB575}" presName="sibTrans" presStyleCnt="0"/>
      <dgm:spPr/>
    </dgm:pt>
    <dgm:pt modelId="{F21C1709-CB0A-454D-97A4-6C1A0B8E007B}" type="pres">
      <dgm:prSet presAssocID="{6D03C7B9-6FE1-4F6E-9463-6C280E8302A0}" presName="parenttextcomposite" presStyleCnt="0"/>
      <dgm:spPr/>
    </dgm:pt>
    <dgm:pt modelId="{8E5EB0E2-FBB4-4251-8A04-EC5414CB05C0}" type="pres">
      <dgm:prSet presAssocID="{6D03C7B9-6FE1-4F6E-9463-6C280E8302A0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F8819F72-E35B-4E2A-A066-A65525E46843}" type="pres">
      <dgm:prSet presAssocID="{6D03C7B9-6FE1-4F6E-9463-6C280E8302A0}" presName="composite" presStyleCnt="0"/>
      <dgm:spPr/>
    </dgm:pt>
    <dgm:pt modelId="{506A29C5-2FAB-4107-9B4D-C09C662D787A}" type="pres">
      <dgm:prSet presAssocID="{6D03C7B9-6FE1-4F6E-9463-6C280E8302A0}" presName="chevron1" presStyleLbl="alignNode1" presStyleIdx="7" presStyleCnt="28"/>
      <dgm:spPr/>
    </dgm:pt>
    <dgm:pt modelId="{971A0754-9E01-475B-B011-D0A0978CED03}" type="pres">
      <dgm:prSet presAssocID="{6D03C7B9-6FE1-4F6E-9463-6C280E8302A0}" presName="chevron2" presStyleLbl="alignNode1" presStyleIdx="8" presStyleCnt="28"/>
      <dgm:spPr/>
    </dgm:pt>
    <dgm:pt modelId="{7D827ED7-83B8-4EEC-AFA0-75FB5E39BDE4}" type="pres">
      <dgm:prSet presAssocID="{6D03C7B9-6FE1-4F6E-9463-6C280E8302A0}" presName="chevron3" presStyleLbl="alignNode1" presStyleIdx="9" presStyleCnt="28"/>
      <dgm:spPr/>
    </dgm:pt>
    <dgm:pt modelId="{1A79C093-94E9-4269-9D22-2BDAA6FFDDEA}" type="pres">
      <dgm:prSet presAssocID="{6D03C7B9-6FE1-4F6E-9463-6C280E8302A0}" presName="chevron4" presStyleLbl="alignNode1" presStyleIdx="10" presStyleCnt="28"/>
      <dgm:spPr/>
    </dgm:pt>
    <dgm:pt modelId="{8EC32951-5B27-405C-A758-66A1AB766E52}" type="pres">
      <dgm:prSet presAssocID="{6D03C7B9-6FE1-4F6E-9463-6C280E8302A0}" presName="chevron5" presStyleLbl="alignNode1" presStyleIdx="11" presStyleCnt="28"/>
      <dgm:spPr/>
    </dgm:pt>
    <dgm:pt modelId="{6EE8A850-F032-4646-B20C-EFDCC716D97E}" type="pres">
      <dgm:prSet presAssocID="{6D03C7B9-6FE1-4F6E-9463-6C280E8302A0}" presName="chevron6" presStyleLbl="alignNode1" presStyleIdx="12" presStyleCnt="28"/>
      <dgm:spPr/>
    </dgm:pt>
    <dgm:pt modelId="{C833E060-F337-46E6-9D4A-61086E507004}" type="pres">
      <dgm:prSet presAssocID="{6D03C7B9-6FE1-4F6E-9463-6C280E8302A0}" presName="chevron7" presStyleLbl="alignNode1" presStyleIdx="13" presStyleCnt="28"/>
      <dgm:spPr/>
    </dgm:pt>
    <dgm:pt modelId="{B14A03E8-E18D-4F0D-A4C5-1AF73AB11C17}" type="pres">
      <dgm:prSet presAssocID="{6D03C7B9-6FE1-4F6E-9463-6C280E8302A0}" presName="childtext" presStyleLbl="solidFgAcc1" presStyleIdx="1" presStyleCnt="4" custScaleX="1928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7E57-698A-4513-8453-3DC75FC119B2}" type="pres">
      <dgm:prSet presAssocID="{F5DF1AF1-1692-4564-941C-73EA0BD0E6E0}" presName="sibTrans" presStyleCnt="0"/>
      <dgm:spPr/>
    </dgm:pt>
    <dgm:pt modelId="{010585FC-BFD6-47BC-8E19-95E379FAC9C7}" type="pres">
      <dgm:prSet presAssocID="{0D2A7953-377C-45A0-BA72-9C746DB957A1}" presName="parenttextcomposite" presStyleCnt="0"/>
      <dgm:spPr/>
    </dgm:pt>
    <dgm:pt modelId="{CA09356E-E188-4BC0-A076-843EE3527636}" type="pres">
      <dgm:prSet presAssocID="{0D2A7953-377C-45A0-BA72-9C746DB957A1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1A04DFA9-E317-4E0C-A2CA-33C118033771}" type="pres">
      <dgm:prSet presAssocID="{0D2A7953-377C-45A0-BA72-9C746DB957A1}" presName="composite" presStyleCnt="0"/>
      <dgm:spPr/>
    </dgm:pt>
    <dgm:pt modelId="{A75AD945-21C5-478A-B362-67EB662996AE}" type="pres">
      <dgm:prSet presAssocID="{0D2A7953-377C-45A0-BA72-9C746DB957A1}" presName="chevron1" presStyleLbl="alignNode1" presStyleIdx="14" presStyleCnt="28"/>
      <dgm:spPr/>
    </dgm:pt>
    <dgm:pt modelId="{ECD04252-157F-4641-AB00-16AFF4988672}" type="pres">
      <dgm:prSet presAssocID="{0D2A7953-377C-45A0-BA72-9C746DB957A1}" presName="chevron2" presStyleLbl="alignNode1" presStyleIdx="15" presStyleCnt="28"/>
      <dgm:spPr/>
    </dgm:pt>
    <dgm:pt modelId="{072C55D3-A618-4721-9969-B666D71EE32A}" type="pres">
      <dgm:prSet presAssocID="{0D2A7953-377C-45A0-BA72-9C746DB957A1}" presName="chevron3" presStyleLbl="alignNode1" presStyleIdx="16" presStyleCnt="28"/>
      <dgm:spPr/>
    </dgm:pt>
    <dgm:pt modelId="{338198CE-C866-4211-A75B-0A2A6A702090}" type="pres">
      <dgm:prSet presAssocID="{0D2A7953-377C-45A0-BA72-9C746DB957A1}" presName="chevron4" presStyleLbl="alignNode1" presStyleIdx="17" presStyleCnt="28"/>
      <dgm:spPr/>
    </dgm:pt>
    <dgm:pt modelId="{3D169CEA-1A0C-49F6-8A4E-782151B0DACE}" type="pres">
      <dgm:prSet presAssocID="{0D2A7953-377C-45A0-BA72-9C746DB957A1}" presName="chevron5" presStyleLbl="alignNode1" presStyleIdx="18" presStyleCnt="28"/>
      <dgm:spPr/>
    </dgm:pt>
    <dgm:pt modelId="{E4E5D5DA-0F5B-4795-B471-6A07EA7129E0}" type="pres">
      <dgm:prSet presAssocID="{0D2A7953-377C-45A0-BA72-9C746DB957A1}" presName="chevron6" presStyleLbl="alignNode1" presStyleIdx="19" presStyleCnt="28"/>
      <dgm:spPr/>
    </dgm:pt>
    <dgm:pt modelId="{EFA103F1-4552-4F37-8A4B-4AD0809A9115}" type="pres">
      <dgm:prSet presAssocID="{0D2A7953-377C-45A0-BA72-9C746DB957A1}" presName="chevron7" presStyleLbl="alignNode1" presStyleIdx="20" presStyleCnt="28"/>
      <dgm:spPr/>
    </dgm:pt>
    <dgm:pt modelId="{7FE98ED6-EAD2-41C7-83ED-3712A2CB304C}" type="pres">
      <dgm:prSet presAssocID="{0D2A7953-377C-45A0-BA72-9C746DB957A1}" presName="childtext" presStyleLbl="solidFgAcc1" presStyleIdx="2" presStyleCnt="4" custScaleX="1928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8F675-A126-49A7-8CC4-202244674927}" type="pres">
      <dgm:prSet presAssocID="{BCAA454F-40B1-447F-9002-1495A42777C0}" presName="sibTrans" presStyleCnt="0"/>
      <dgm:spPr/>
    </dgm:pt>
    <dgm:pt modelId="{60A61F32-8D29-4541-AD98-96B490983F58}" type="pres">
      <dgm:prSet presAssocID="{307D6EBF-DD5A-4C7A-A27A-60D5E81C0633}" presName="parenttextcomposite" presStyleCnt="0"/>
      <dgm:spPr/>
    </dgm:pt>
    <dgm:pt modelId="{5604384E-320B-4928-A580-CCD65A637836}" type="pres">
      <dgm:prSet presAssocID="{307D6EBF-DD5A-4C7A-A27A-60D5E81C0633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B3C45F40-5881-4488-8F64-21790671E7D2}" type="pres">
      <dgm:prSet presAssocID="{307D6EBF-DD5A-4C7A-A27A-60D5E81C0633}" presName="composite" presStyleCnt="0"/>
      <dgm:spPr/>
    </dgm:pt>
    <dgm:pt modelId="{1FDC7CF1-9489-4AC2-9EC5-EAD0E4892FCC}" type="pres">
      <dgm:prSet presAssocID="{307D6EBF-DD5A-4C7A-A27A-60D5E81C0633}" presName="chevron1" presStyleLbl="alignNode1" presStyleIdx="21" presStyleCnt="28"/>
      <dgm:spPr/>
    </dgm:pt>
    <dgm:pt modelId="{0CC3F56B-8782-49EF-BE86-9E83E16A48DF}" type="pres">
      <dgm:prSet presAssocID="{307D6EBF-DD5A-4C7A-A27A-60D5E81C0633}" presName="chevron2" presStyleLbl="alignNode1" presStyleIdx="22" presStyleCnt="28"/>
      <dgm:spPr/>
    </dgm:pt>
    <dgm:pt modelId="{1CA0AE16-DD39-446E-BEAF-C0EBC5405A09}" type="pres">
      <dgm:prSet presAssocID="{307D6EBF-DD5A-4C7A-A27A-60D5E81C0633}" presName="chevron3" presStyleLbl="alignNode1" presStyleIdx="23" presStyleCnt="28"/>
      <dgm:spPr/>
    </dgm:pt>
    <dgm:pt modelId="{2CDCA42F-B880-4D3F-AC6F-901A5447F78A}" type="pres">
      <dgm:prSet presAssocID="{307D6EBF-DD5A-4C7A-A27A-60D5E81C0633}" presName="chevron4" presStyleLbl="alignNode1" presStyleIdx="24" presStyleCnt="28"/>
      <dgm:spPr/>
    </dgm:pt>
    <dgm:pt modelId="{B0EE8086-B030-47F9-A6C5-C0C59A79F78B}" type="pres">
      <dgm:prSet presAssocID="{307D6EBF-DD5A-4C7A-A27A-60D5E81C0633}" presName="chevron5" presStyleLbl="alignNode1" presStyleIdx="25" presStyleCnt="28"/>
      <dgm:spPr/>
    </dgm:pt>
    <dgm:pt modelId="{612321D3-AC8D-4EFC-B65D-5B91E067DE02}" type="pres">
      <dgm:prSet presAssocID="{307D6EBF-DD5A-4C7A-A27A-60D5E81C0633}" presName="chevron6" presStyleLbl="alignNode1" presStyleIdx="26" presStyleCnt="28"/>
      <dgm:spPr/>
    </dgm:pt>
    <dgm:pt modelId="{F476D27D-8566-40CF-BB69-E321E6218795}" type="pres">
      <dgm:prSet presAssocID="{307D6EBF-DD5A-4C7A-A27A-60D5E81C0633}" presName="chevron7" presStyleLbl="alignNode1" presStyleIdx="27" presStyleCnt="28"/>
      <dgm:spPr/>
    </dgm:pt>
    <dgm:pt modelId="{4497C4F8-4966-4302-A10F-39822CE26058}" type="pres">
      <dgm:prSet presAssocID="{307D6EBF-DD5A-4C7A-A27A-60D5E81C0633}" presName="childtext" presStyleLbl="solidFgAcc1" presStyleIdx="3" presStyleCnt="4" custScaleX="1928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54B46-C7E1-44F8-B13F-B1C56A51DE2F}" type="presOf" srcId="{7FF32C03-BA09-4669-9E8F-4A4A72163232}" destId="{72C5CEF1-925B-4766-87C4-C3E656937779}" srcOrd="0" destOrd="0" presId="urn:microsoft.com/office/officeart/2008/layout/VerticalAccentList"/>
    <dgm:cxn modelId="{F5B93DC4-B8E0-41F4-B9D8-4123494EE495}" srcId="{7FF32C03-BA09-4669-9E8F-4A4A72163232}" destId="{0D2A7953-377C-45A0-BA72-9C746DB957A1}" srcOrd="2" destOrd="0" parTransId="{8A0E74CC-9C4B-4633-A098-59D7654D79DE}" sibTransId="{BCAA454F-40B1-447F-9002-1495A42777C0}"/>
    <dgm:cxn modelId="{E4040956-020D-49D1-B2F8-D29EEB9BA763}" type="presOf" srcId="{6D03C7B9-6FE1-4F6E-9463-6C280E8302A0}" destId="{8E5EB0E2-FBB4-4251-8A04-EC5414CB05C0}" srcOrd="0" destOrd="0" presId="urn:microsoft.com/office/officeart/2008/layout/VerticalAccentList"/>
    <dgm:cxn modelId="{79C4E9E7-1080-43DC-8E07-10881F3FBDE4}" srcId="{307D6EBF-DD5A-4C7A-A27A-60D5E81C0633}" destId="{AC9C8CF5-D650-453A-B631-CA456C550E59}" srcOrd="0" destOrd="0" parTransId="{D6E247B9-18C4-41C4-AB3A-4E14485E1628}" sibTransId="{08FDEEC0-965C-483A-87EE-1EE2CB7E1DBE}"/>
    <dgm:cxn modelId="{8B6B0CF3-2864-4015-8067-8EA96BAE9C3A}" type="presOf" srcId="{307D6EBF-DD5A-4C7A-A27A-60D5E81C0633}" destId="{5604384E-320B-4928-A580-CCD65A637836}" srcOrd="0" destOrd="0" presId="urn:microsoft.com/office/officeart/2008/layout/VerticalAccentList"/>
    <dgm:cxn modelId="{378F1BF4-974A-4319-8376-9B88276FEA01}" srcId="{EB407B14-375C-4850-BCF0-950893BAB319}" destId="{3A8FE937-A3D9-4A7A-9E94-2D6DB44ACE59}" srcOrd="0" destOrd="0" parTransId="{D1C9C55D-0632-406C-A494-84261FF20A94}" sibTransId="{19189D62-F097-4463-9E03-88A75484ACF1}"/>
    <dgm:cxn modelId="{6260E548-1597-4970-A8F0-9E24FC58C82F}" type="presOf" srcId="{3A8FE937-A3D9-4A7A-9E94-2D6DB44ACE59}" destId="{CA339313-0D6A-4B82-8C44-4BD8B3169EEB}" srcOrd="0" destOrd="0" presId="urn:microsoft.com/office/officeart/2008/layout/VerticalAccentList"/>
    <dgm:cxn modelId="{74F305B2-3848-4016-A63F-94FDC1FE26F1}" type="presOf" srcId="{A457FB0F-9A7A-4F23-802D-75C1089DD399}" destId="{7FE98ED6-EAD2-41C7-83ED-3712A2CB304C}" srcOrd="0" destOrd="0" presId="urn:microsoft.com/office/officeart/2008/layout/VerticalAccentList"/>
    <dgm:cxn modelId="{70B522E8-161A-4B51-BD56-DF3539A8690D}" type="presOf" srcId="{EB407B14-375C-4850-BCF0-950893BAB319}" destId="{1195CD67-D3EF-43FC-89EA-4257A36ABBDE}" srcOrd="0" destOrd="0" presId="urn:microsoft.com/office/officeart/2008/layout/VerticalAccentList"/>
    <dgm:cxn modelId="{49AB9B86-870B-4632-902F-7A31D6D8A8DC}" srcId="{7FF32C03-BA09-4669-9E8F-4A4A72163232}" destId="{307D6EBF-DD5A-4C7A-A27A-60D5E81C0633}" srcOrd="3" destOrd="0" parTransId="{24DAA71E-173B-452D-BD28-357745289195}" sibTransId="{8FBA9972-BDC4-4068-87F2-F865723C9AE6}"/>
    <dgm:cxn modelId="{117FB66C-DBF0-4407-83B6-84939F98BCD4}" srcId="{6D03C7B9-6FE1-4F6E-9463-6C280E8302A0}" destId="{00272027-BB88-466C-96D2-1DA5BA9F01FE}" srcOrd="0" destOrd="0" parTransId="{EA31101A-E3BB-4B35-B0EB-CFFFCB08BA30}" sibTransId="{596FADEB-5F34-4E30-98F2-D4DD23AB3FAB}"/>
    <dgm:cxn modelId="{AA917056-1705-41AB-A84D-6FA852C73B36}" srcId="{7FF32C03-BA09-4669-9E8F-4A4A72163232}" destId="{6D03C7B9-6FE1-4F6E-9463-6C280E8302A0}" srcOrd="1" destOrd="0" parTransId="{BF092253-C218-4AD8-ACF3-A27EA6A85727}" sibTransId="{F5DF1AF1-1692-4564-941C-73EA0BD0E6E0}"/>
    <dgm:cxn modelId="{770B1481-C844-4983-9BD7-2CB7D724F38E}" type="presOf" srcId="{00272027-BB88-466C-96D2-1DA5BA9F01FE}" destId="{B14A03E8-E18D-4F0D-A4C5-1AF73AB11C17}" srcOrd="0" destOrd="0" presId="urn:microsoft.com/office/officeart/2008/layout/VerticalAccentList"/>
    <dgm:cxn modelId="{33C51FA0-F5C6-431F-B344-B7246790D1D0}" type="presOf" srcId="{AC9C8CF5-D650-453A-B631-CA456C550E59}" destId="{4497C4F8-4966-4302-A10F-39822CE26058}" srcOrd="0" destOrd="0" presId="urn:microsoft.com/office/officeart/2008/layout/VerticalAccentList"/>
    <dgm:cxn modelId="{BA656BCB-237D-4A17-8F35-B02DDC56DDAE}" type="presOf" srcId="{0D2A7953-377C-45A0-BA72-9C746DB957A1}" destId="{CA09356E-E188-4BC0-A076-843EE3527636}" srcOrd="0" destOrd="0" presId="urn:microsoft.com/office/officeart/2008/layout/VerticalAccentList"/>
    <dgm:cxn modelId="{2A4F010D-C825-415D-BD22-7DCEE14B9226}" srcId="{7FF32C03-BA09-4669-9E8F-4A4A72163232}" destId="{EB407B14-375C-4850-BCF0-950893BAB319}" srcOrd="0" destOrd="0" parTransId="{DDFFA596-5E03-4B2A-BA1F-492AF81C01CF}" sibTransId="{90E9580D-5559-4666-AEB3-4E7BD53CB575}"/>
    <dgm:cxn modelId="{9159DF6B-1C1D-4760-B6A4-E553D0EA6678}" srcId="{0D2A7953-377C-45A0-BA72-9C746DB957A1}" destId="{A457FB0F-9A7A-4F23-802D-75C1089DD399}" srcOrd="0" destOrd="0" parTransId="{073DD19D-A16C-483C-8932-123ABEA759A5}" sibTransId="{BB6C15A3-E27D-4D1D-BA18-A3B429161BE5}"/>
    <dgm:cxn modelId="{3ECB4F50-298F-41E3-8349-220207D7ACF1}" type="presParOf" srcId="{72C5CEF1-925B-4766-87C4-C3E656937779}" destId="{E835FE87-76AF-44C2-8314-DF84B40150F6}" srcOrd="0" destOrd="0" presId="urn:microsoft.com/office/officeart/2008/layout/VerticalAccentList"/>
    <dgm:cxn modelId="{DE22A52E-A703-449F-91F9-BBC47A8B9565}" type="presParOf" srcId="{E835FE87-76AF-44C2-8314-DF84B40150F6}" destId="{1195CD67-D3EF-43FC-89EA-4257A36ABBDE}" srcOrd="0" destOrd="0" presId="urn:microsoft.com/office/officeart/2008/layout/VerticalAccentList"/>
    <dgm:cxn modelId="{B4EC8552-6E20-4A93-B5AA-7FCE95BBD966}" type="presParOf" srcId="{72C5CEF1-925B-4766-87C4-C3E656937779}" destId="{E0B91564-B29E-49BE-88F7-8E2155AF390C}" srcOrd="1" destOrd="0" presId="urn:microsoft.com/office/officeart/2008/layout/VerticalAccentList"/>
    <dgm:cxn modelId="{C4ACEA40-37D2-46C8-B61A-EAC9EB6BBE75}" type="presParOf" srcId="{E0B91564-B29E-49BE-88F7-8E2155AF390C}" destId="{BE2BA4BA-E12D-4A40-8D10-195EA0A8F1E1}" srcOrd="0" destOrd="0" presId="urn:microsoft.com/office/officeart/2008/layout/VerticalAccentList"/>
    <dgm:cxn modelId="{0246010D-2CD1-4538-A319-9A88C2947E04}" type="presParOf" srcId="{E0B91564-B29E-49BE-88F7-8E2155AF390C}" destId="{27650E9E-57A2-406E-8286-04F54DA3BEE8}" srcOrd="1" destOrd="0" presId="urn:microsoft.com/office/officeart/2008/layout/VerticalAccentList"/>
    <dgm:cxn modelId="{ABA2A02E-8079-4F58-B1AB-5B62A8E0D9E6}" type="presParOf" srcId="{E0B91564-B29E-49BE-88F7-8E2155AF390C}" destId="{0C9DB49D-8205-4652-941E-B084AA44AA3B}" srcOrd="2" destOrd="0" presId="urn:microsoft.com/office/officeart/2008/layout/VerticalAccentList"/>
    <dgm:cxn modelId="{4A982916-5CF4-40B9-94E3-D044BCE03F77}" type="presParOf" srcId="{E0B91564-B29E-49BE-88F7-8E2155AF390C}" destId="{B73B5508-F376-4C03-A9FC-EBE5C295EDA1}" srcOrd="3" destOrd="0" presId="urn:microsoft.com/office/officeart/2008/layout/VerticalAccentList"/>
    <dgm:cxn modelId="{9578951B-B3C8-4980-A309-1A2B3E137F40}" type="presParOf" srcId="{E0B91564-B29E-49BE-88F7-8E2155AF390C}" destId="{B5A866EF-AB6F-4E2A-80F6-921D15E6DFA8}" srcOrd="4" destOrd="0" presId="urn:microsoft.com/office/officeart/2008/layout/VerticalAccentList"/>
    <dgm:cxn modelId="{63A817D0-BF3A-4CBF-8DE0-B1D56144695E}" type="presParOf" srcId="{E0B91564-B29E-49BE-88F7-8E2155AF390C}" destId="{8DDF47E3-2DC9-4FEA-9B2C-6997C85B6925}" srcOrd="5" destOrd="0" presId="urn:microsoft.com/office/officeart/2008/layout/VerticalAccentList"/>
    <dgm:cxn modelId="{6A9A6E02-68A7-42D3-93C4-2FA2163E8B90}" type="presParOf" srcId="{E0B91564-B29E-49BE-88F7-8E2155AF390C}" destId="{01BC0CC7-D006-4CE2-8740-38127C72E511}" srcOrd="6" destOrd="0" presId="urn:microsoft.com/office/officeart/2008/layout/VerticalAccentList"/>
    <dgm:cxn modelId="{49B4E31F-3099-40E1-9E9A-F48E339A06DA}" type="presParOf" srcId="{E0B91564-B29E-49BE-88F7-8E2155AF390C}" destId="{CA339313-0D6A-4B82-8C44-4BD8B3169EEB}" srcOrd="7" destOrd="0" presId="urn:microsoft.com/office/officeart/2008/layout/VerticalAccentList"/>
    <dgm:cxn modelId="{C19E227C-9BAD-41EA-A358-53CBF2001C80}" type="presParOf" srcId="{72C5CEF1-925B-4766-87C4-C3E656937779}" destId="{7E48FC4D-6AA3-4CC5-A6A6-8E5849BDC5FF}" srcOrd="2" destOrd="0" presId="urn:microsoft.com/office/officeart/2008/layout/VerticalAccentList"/>
    <dgm:cxn modelId="{7678174A-7CA1-44F8-9FA3-54F64E4D5593}" type="presParOf" srcId="{72C5CEF1-925B-4766-87C4-C3E656937779}" destId="{F21C1709-CB0A-454D-97A4-6C1A0B8E007B}" srcOrd="3" destOrd="0" presId="urn:microsoft.com/office/officeart/2008/layout/VerticalAccentList"/>
    <dgm:cxn modelId="{2C83D594-BF55-4D39-8CEB-A55C51E5F764}" type="presParOf" srcId="{F21C1709-CB0A-454D-97A4-6C1A0B8E007B}" destId="{8E5EB0E2-FBB4-4251-8A04-EC5414CB05C0}" srcOrd="0" destOrd="0" presId="urn:microsoft.com/office/officeart/2008/layout/VerticalAccentList"/>
    <dgm:cxn modelId="{70072862-A0E5-4EC9-AD3F-61357B8BB7DE}" type="presParOf" srcId="{72C5CEF1-925B-4766-87C4-C3E656937779}" destId="{F8819F72-E35B-4E2A-A066-A65525E46843}" srcOrd="4" destOrd="0" presId="urn:microsoft.com/office/officeart/2008/layout/VerticalAccentList"/>
    <dgm:cxn modelId="{936A50B1-ACBA-4AEF-808E-0971FD9BE292}" type="presParOf" srcId="{F8819F72-E35B-4E2A-A066-A65525E46843}" destId="{506A29C5-2FAB-4107-9B4D-C09C662D787A}" srcOrd="0" destOrd="0" presId="urn:microsoft.com/office/officeart/2008/layout/VerticalAccentList"/>
    <dgm:cxn modelId="{C259C5CD-7743-40A2-8086-D9096A9CF2AD}" type="presParOf" srcId="{F8819F72-E35B-4E2A-A066-A65525E46843}" destId="{971A0754-9E01-475B-B011-D0A0978CED03}" srcOrd="1" destOrd="0" presId="urn:microsoft.com/office/officeart/2008/layout/VerticalAccentList"/>
    <dgm:cxn modelId="{BB00617A-1AB4-4064-8546-6E71EEFDC8A4}" type="presParOf" srcId="{F8819F72-E35B-4E2A-A066-A65525E46843}" destId="{7D827ED7-83B8-4EEC-AFA0-75FB5E39BDE4}" srcOrd="2" destOrd="0" presId="urn:microsoft.com/office/officeart/2008/layout/VerticalAccentList"/>
    <dgm:cxn modelId="{826488DE-9BE2-4E8A-9028-181F322862EF}" type="presParOf" srcId="{F8819F72-E35B-4E2A-A066-A65525E46843}" destId="{1A79C093-94E9-4269-9D22-2BDAA6FFDDEA}" srcOrd="3" destOrd="0" presId="urn:microsoft.com/office/officeart/2008/layout/VerticalAccentList"/>
    <dgm:cxn modelId="{BE2560E7-8EA4-430B-B541-0483396F3240}" type="presParOf" srcId="{F8819F72-E35B-4E2A-A066-A65525E46843}" destId="{8EC32951-5B27-405C-A758-66A1AB766E52}" srcOrd="4" destOrd="0" presId="urn:microsoft.com/office/officeart/2008/layout/VerticalAccentList"/>
    <dgm:cxn modelId="{C4FE5D81-F77B-4FFB-B434-EBB41681E535}" type="presParOf" srcId="{F8819F72-E35B-4E2A-A066-A65525E46843}" destId="{6EE8A850-F032-4646-B20C-EFDCC716D97E}" srcOrd="5" destOrd="0" presId="urn:microsoft.com/office/officeart/2008/layout/VerticalAccentList"/>
    <dgm:cxn modelId="{83EF14FA-6631-43EB-911F-717D530EB0FE}" type="presParOf" srcId="{F8819F72-E35B-4E2A-A066-A65525E46843}" destId="{C833E060-F337-46E6-9D4A-61086E507004}" srcOrd="6" destOrd="0" presId="urn:microsoft.com/office/officeart/2008/layout/VerticalAccentList"/>
    <dgm:cxn modelId="{473CF90C-2EB0-4AEB-A3FD-7089CB943A0B}" type="presParOf" srcId="{F8819F72-E35B-4E2A-A066-A65525E46843}" destId="{B14A03E8-E18D-4F0D-A4C5-1AF73AB11C17}" srcOrd="7" destOrd="0" presId="urn:microsoft.com/office/officeart/2008/layout/VerticalAccentList"/>
    <dgm:cxn modelId="{77C53184-FDCA-48E4-A5C3-E0E5061F8343}" type="presParOf" srcId="{72C5CEF1-925B-4766-87C4-C3E656937779}" destId="{85217E57-698A-4513-8453-3DC75FC119B2}" srcOrd="5" destOrd="0" presId="urn:microsoft.com/office/officeart/2008/layout/VerticalAccentList"/>
    <dgm:cxn modelId="{6FFA09EB-5CBE-4FD3-8F1E-860792BE9372}" type="presParOf" srcId="{72C5CEF1-925B-4766-87C4-C3E656937779}" destId="{010585FC-BFD6-47BC-8E19-95E379FAC9C7}" srcOrd="6" destOrd="0" presId="urn:microsoft.com/office/officeart/2008/layout/VerticalAccentList"/>
    <dgm:cxn modelId="{598F85EF-8B8A-4B48-B187-1AB2E8C2DCF0}" type="presParOf" srcId="{010585FC-BFD6-47BC-8E19-95E379FAC9C7}" destId="{CA09356E-E188-4BC0-A076-843EE3527636}" srcOrd="0" destOrd="0" presId="urn:microsoft.com/office/officeart/2008/layout/VerticalAccentList"/>
    <dgm:cxn modelId="{C9F4E4B1-F283-47E6-A504-B0E3918F6791}" type="presParOf" srcId="{72C5CEF1-925B-4766-87C4-C3E656937779}" destId="{1A04DFA9-E317-4E0C-A2CA-33C118033771}" srcOrd="7" destOrd="0" presId="urn:microsoft.com/office/officeart/2008/layout/VerticalAccentList"/>
    <dgm:cxn modelId="{B5DB7B42-F6B5-4643-8735-1336263E8F6B}" type="presParOf" srcId="{1A04DFA9-E317-4E0C-A2CA-33C118033771}" destId="{A75AD945-21C5-478A-B362-67EB662996AE}" srcOrd="0" destOrd="0" presId="urn:microsoft.com/office/officeart/2008/layout/VerticalAccentList"/>
    <dgm:cxn modelId="{E9CE7DA0-B87D-46BE-B7A2-BCFE7AACE3AA}" type="presParOf" srcId="{1A04DFA9-E317-4E0C-A2CA-33C118033771}" destId="{ECD04252-157F-4641-AB00-16AFF4988672}" srcOrd="1" destOrd="0" presId="urn:microsoft.com/office/officeart/2008/layout/VerticalAccentList"/>
    <dgm:cxn modelId="{23F15D5F-C3CB-4220-88EE-B906B6B8E8B0}" type="presParOf" srcId="{1A04DFA9-E317-4E0C-A2CA-33C118033771}" destId="{072C55D3-A618-4721-9969-B666D71EE32A}" srcOrd="2" destOrd="0" presId="urn:microsoft.com/office/officeart/2008/layout/VerticalAccentList"/>
    <dgm:cxn modelId="{8B686580-2D6D-4EC7-8927-B937C22F77D3}" type="presParOf" srcId="{1A04DFA9-E317-4E0C-A2CA-33C118033771}" destId="{338198CE-C866-4211-A75B-0A2A6A702090}" srcOrd="3" destOrd="0" presId="urn:microsoft.com/office/officeart/2008/layout/VerticalAccentList"/>
    <dgm:cxn modelId="{12C0770E-3C4D-4B10-9A8F-DD404C236291}" type="presParOf" srcId="{1A04DFA9-E317-4E0C-A2CA-33C118033771}" destId="{3D169CEA-1A0C-49F6-8A4E-782151B0DACE}" srcOrd="4" destOrd="0" presId="urn:microsoft.com/office/officeart/2008/layout/VerticalAccentList"/>
    <dgm:cxn modelId="{DD01D7C4-A82A-443B-A595-D7055DCD3436}" type="presParOf" srcId="{1A04DFA9-E317-4E0C-A2CA-33C118033771}" destId="{E4E5D5DA-0F5B-4795-B471-6A07EA7129E0}" srcOrd="5" destOrd="0" presId="urn:microsoft.com/office/officeart/2008/layout/VerticalAccentList"/>
    <dgm:cxn modelId="{AFEFBADD-7333-4AAB-8B86-E3FD365C3C49}" type="presParOf" srcId="{1A04DFA9-E317-4E0C-A2CA-33C118033771}" destId="{EFA103F1-4552-4F37-8A4B-4AD0809A9115}" srcOrd="6" destOrd="0" presId="urn:microsoft.com/office/officeart/2008/layout/VerticalAccentList"/>
    <dgm:cxn modelId="{63D740BF-8342-404E-85B8-BC7D8255C22A}" type="presParOf" srcId="{1A04DFA9-E317-4E0C-A2CA-33C118033771}" destId="{7FE98ED6-EAD2-41C7-83ED-3712A2CB304C}" srcOrd="7" destOrd="0" presId="urn:microsoft.com/office/officeart/2008/layout/VerticalAccentList"/>
    <dgm:cxn modelId="{97DEC5D5-AB6D-4F2D-9E15-6F244E4E4807}" type="presParOf" srcId="{72C5CEF1-925B-4766-87C4-C3E656937779}" destId="{A6A8F675-A126-49A7-8CC4-202244674927}" srcOrd="8" destOrd="0" presId="urn:microsoft.com/office/officeart/2008/layout/VerticalAccentList"/>
    <dgm:cxn modelId="{E28E3C62-3B5B-4BF1-A4D7-2C8C856D03A3}" type="presParOf" srcId="{72C5CEF1-925B-4766-87C4-C3E656937779}" destId="{60A61F32-8D29-4541-AD98-96B490983F58}" srcOrd="9" destOrd="0" presId="urn:microsoft.com/office/officeart/2008/layout/VerticalAccentList"/>
    <dgm:cxn modelId="{E3B59EF7-13CE-4AAB-9497-6AE61438B432}" type="presParOf" srcId="{60A61F32-8D29-4541-AD98-96B490983F58}" destId="{5604384E-320B-4928-A580-CCD65A637836}" srcOrd="0" destOrd="0" presId="urn:microsoft.com/office/officeart/2008/layout/VerticalAccentList"/>
    <dgm:cxn modelId="{CBA1C5B5-5C8F-42F8-93E5-427A8D227C22}" type="presParOf" srcId="{72C5CEF1-925B-4766-87C4-C3E656937779}" destId="{B3C45F40-5881-4488-8F64-21790671E7D2}" srcOrd="10" destOrd="0" presId="urn:microsoft.com/office/officeart/2008/layout/VerticalAccentList"/>
    <dgm:cxn modelId="{04F27A27-0940-4051-925E-A164BA68222C}" type="presParOf" srcId="{B3C45F40-5881-4488-8F64-21790671E7D2}" destId="{1FDC7CF1-9489-4AC2-9EC5-EAD0E4892FCC}" srcOrd="0" destOrd="0" presId="urn:microsoft.com/office/officeart/2008/layout/VerticalAccentList"/>
    <dgm:cxn modelId="{B83C665C-906A-4EC6-A0F6-C31D5158F599}" type="presParOf" srcId="{B3C45F40-5881-4488-8F64-21790671E7D2}" destId="{0CC3F56B-8782-49EF-BE86-9E83E16A48DF}" srcOrd="1" destOrd="0" presId="urn:microsoft.com/office/officeart/2008/layout/VerticalAccentList"/>
    <dgm:cxn modelId="{CB3BCC33-B6F1-4EA2-9F4C-57FE0CCCB089}" type="presParOf" srcId="{B3C45F40-5881-4488-8F64-21790671E7D2}" destId="{1CA0AE16-DD39-446E-BEAF-C0EBC5405A09}" srcOrd="2" destOrd="0" presId="urn:microsoft.com/office/officeart/2008/layout/VerticalAccentList"/>
    <dgm:cxn modelId="{CFEB1576-6EA0-4B97-BAA6-D2280EABBA5A}" type="presParOf" srcId="{B3C45F40-5881-4488-8F64-21790671E7D2}" destId="{2CDCA42F-B880-4D3F-AC6F-901A5447F78A}" srcOrd="3" destOrd="0" presId="urn:microsoft.com/office/officeart/2008/layout/VerticalAccentList"/>
    <dgm:cxn modelId="{8E69B159-E8F8-4C75-93AE-270D4D01966D}" type="presParOf" srcId="{B3C45F40-5881-4488-8F64-21790671E7D2}" destId="{B0EE8086-B030-47F9-A6C5-C0C59A79F78B}" srcOrd="4" destOrd="0" presId="urn:microsoft.com/office/officeart/2008/layout/VerticalAccentList"/>
    <dgm:cxn modelId="{2D30A47D-65D2-4F2E-8BFD-E4AA924C27F5}" type="presParOf" srcId="{B3C45F40-5881-4488-8F64-21790671E7D2}" destId="{612321D3-AC8D-4EFC-B65D-5B91E067DE02}" srcOrd="5" destOrd="0" presId="urn:microsoft.com/office/officeart/2008/layout/VerticalAccentList"/>
    <dgm:cxn modelId="{2DFE1ADD-D741-41E5-B2A5-47142509634E}" type="presParOf" srcId="{B3C45F40-5881-4488-8F64-21790671E7D2}" destId="{F476D27D-8566-40CF-BB69-E321E6218795}" srcOrd="6" destOrd="0" presId="urn:microsoft.com/office/officeart/2008/layout/VerticalAccentList"/>
    <dgm:cxn modelId="{D195063D-0CDF-4152-AF16-9B254DF083EA}" type="presParOf" srcId="{B3C45F40-5881-4488-8F64-21790671E7D2}" destId="{4497C4F8-4966-4302-A10F-39822CE2605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EF806C-1791-4866-99AD-95E81C60E0A8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4F673-B77F-4A02-972B-66B5E2976894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Конференции</a:t>
          </a:r>
          <a:endParaRPr lang="ru-RU" b="1" dirty="0">
            <a:solidFill>
              <a:schemeClr val="tx2"/>
            </a:solidFill>
          </a:endParaRPr>
        </a:p>
      </dgm:t>
    </dgm:pt>
    <dgm:pt modelId="{C0B2FEAB-5E83-4ED6-BCF8-FE36C54F5061}" type="parTrans" cxnId="{8903EADD-B80F-44E9-83A2-A6ED23FF9537}">
      <dgm:prSet/>
      <dgm:spPr/>
      <dgm:t>
        <a:bodyPr/>
        <a:lstStyle/>
        <a:p>
          <a:endParaRPr lang="ru-RU"/>
        </a:p>
      </dgm:t>
    </dgm:pt>
    <dgm:pt modelId="{B87033D2-550D-40D7-B9DB-12C039D8129A}" type="sibTrans" cxnId="{8903EADD-B80F-44E9-83A2-A6ED23FF9537}">
      <dgm:prSet/>
      <dgm:spPr/>
      <dgm:t>
        <a:bodyPr/>
        <a:lstStyle/>
        <a:p>
          <a:endParaRPr lang="ru-RU"/>
        </a:p>
      </dgm:t>
    </dgm:pt>
    <dgm:pt modelId="{ECCF99C3-FBE7-4CDD-BEAE-424781392463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Форумы</a:t>
          </a:r>
          <a:endParaRPr lang="ru-RU" b="1" dirty="0">
            <a:solidFill>
              <a:schemeClr val="tx2"/>
            </a:solidFill>
          </a:endParaRPr>
        </a:p>
      </dgm:t>
    </dgm:pt>
    <dgm:pt modelId="{930DBFCA-E5A3-4FFE-9989-1F1E6E68C4FE}" type="parTrans" cxnId="{059906C7-DD66-4833-A9E3-B5F3671EE730}">
      <dgm:prSet/>
      <dgm:spPr/>
      <dgm:t>
        <a:bodyPr/>
        <a:lstStyle/>
        <a:p>
          <a:endParaRPr lang="ru-RU"/>
        </a:p>
      </dgm:t>
    </dgm:pt>
    <dgm:pt modelId="{16445F65-EC54-483E-9924-E294EFF8B256}" type="sibTrans" cxnId="{059906C7-DD66-4833-A9E3-B5F3671EE730}">
      <dgm:prSet/>
      <dgm:spPr/>
      <dgm:t>
        <a:bodyPr/>
        <a:lstStyle/>
        <a:p>
          <a:endParaRPr lang="ru-RU"/>
        </a:p>
      </dgm:t>
    </dgm:pt>
    <dgm:pt modelId="{D564E4DD-86F7-4D30-ABD8-932F7DE62037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Международное сотрудничество</a:t>
          </a:r>
          <a:endParaRPr lang="ru-RU" b="1" dirty="0">
            <a:solidFill>
              <a:schemeClr val="tx2"/>
            </a:solidFill>
          </a:endParaRPr>
        </a:p>
      </dgm:t>
    </dgm:pt>
    <dgm:pt modelId="{5B38E3CB-9B7C-4BBD-8307-25A87036A83B}" type="parTrans" cxnId="{A827EF8A-1DF4-46D1-AEB6-CD4A8982D83A}">
      <dgm:prSet/>
      <dgm:spPr/>
      <dgm:t>
        <a:bodyPr/>
        <a:lstStyle/>
        <a:p>
          <a:endParaRPr lang="ru-RU"/>
        </a:p>
      </dgm:t>
    </dgm:pt>
    <dgm:pt modelId="{E86BD5F2-76AF-41C4-9511-B4F2819A2B4A}" type="sibTrans" cxnId="{A827EF8A-1DF4-46D1-AEB6-CD4A8982D83A}">
      <dgm:prSet/>
      <dgm:spPr/>
      <dgm:t>
        <a:bodyPr/>
        <a:lstStyle/>
        <a:p>
          <a:endParaRPr lang="ru-RU"/>
        </a:p>
      </dgm:t>
    </dgm:pt>
    <dgm:pt modelId="{EC67ECF7-8C0C-4F56-88C3-1125B1E965A1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Мастер-классы, семинары</a:t>
          </a:r>
          <a:endParaRPr lang="ru-RU" b="1" dirty="0">
            <a:solidFill>
              <a:schemeClr val="tx2"/>
            </a:solidFill>
          </a:endParaRPr>
        </a:p>
      </dgm:t>
    </dgm:pt>
    <dgm:pt modelId="{1E280F31-6E73-418F-BD89-82BB36C00D0D}" type="parTrans" cxnId="{6F86BB80-411F-4F0B-A6B9-B1298A2C92E5}">
      <dgm:prSet/>
      <dgm:spPr/>
      <dgm:t>
        <a:bodyPr/>
        <a:lstStyle/>
        <a:p>
          <a:endParaRPr lang="ru-RU"/>
        </a:p>
      </dgm:t>
    </dgm:pt>
    <dgm:pt modelId="{59BD9242-B75B-4065-8E1B-2FC987D0F71D}" type="sibTrans" cxnId="{6F86BB80-411F-4F0B-A6B9-B1298A2C92E5}">
      <dgm:prSet/>
      <dgm:spPr/>
      <dgm:t>
        <a:bodyPr/>
        <a:lstStyle/>
        <a:p>
          <a:endParaRPr lang="ru-RU"/>
        </a:p>
      </dgm:t>
    </dgm:pt>
    <dgm:pt modelId="{40D23C15-098A-4F0F-B35F-17FEC5A362F6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Публикации</a:t>
          </a:r>
          <a:endParaRPr lang="ru-RU" b="1" dirty="0">
            <a:solidFill>
              <a:schemeClr val="tx2"/>
            </a:solidFill>
          </a:endParaRPr>
        </a:p>
      </dgm:t>
    </dgm:pt>
    <dgm:pt modelId="{99697479-080B-4B6C-AFEA-8D7E4D433A45}" type="parTrans" cxnId="{6B07A9F9-05C1-421D-B579-961B51D877AE}">
      <dgm:prSet/>
      <dgm:spPr/>
      <dgm:t>
        <a:bodyPr/>
        <a:lstStyle/>
        <a:p>
          <a:endParaRPr lang="ru-RU"/>
        </a:p>
      </dgm:t>
    </dgm:pt>
    <dgm:pt modelId="{2F5F6B34-6C67-43E2-8E54-37C8A7E1679F}" type="sibTrans" cxnId="{6B07A9F9-05C1-421D-B579-961B51D877AE}">
      <dgm:prSet/>
      <dgm:spPr/>
      <dgm:t>
        <a:bodyPr/>
        <a:lstStyle/>
        <a:p>
          <a:endParaRPr lang="ru-RU"/>
        </a:p>
      </dgm:t>
    </dgm:pt>
    <dgm:pt modelId="{49DCC561-9EAF-4891-8D94-6F1030B73F4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Олимпиады, конкурсы</a:t>
          </a:r>
          <a:endParaRPr lang="ru-RU" b="1" dirty="0">
            <a:solidFill>
              <a:schemeClr val="tx2"/>
            </a:solidFill>
          </a:endParaRPr>
        </a:p>
      </dgm:t>
    </dgm:pt>
    <dgm:pt modelId="{FC0826B9-8975-4875-8EFE-3DCD17FF833E}" type="parTrans" cxnId="{D2D1B025-FD38-4909-9518-67963B8644AC}">
      <dgm:prSet/>
      <dgm:spPr/>
      <dgm:t>
        <a:bodyPr/>
        <a:lstStyle/>
        <a:p>
          <a:endParaRPr lang="ru-RU"/>
        </a:p>
      </dgm:t>
    </dgm:pt>
    <dgm:pt modelId="{5CE95117-D715-44B1-93C1-7EE5A86CDCDA}" type="sibTrans" cxnId="{D2D1B025-FD38-4909-9518-67963B8644AC}">
      <dgm:prSet/>
      <dgm:spPr/>
      <dgm:t>
        <a:bodyPr/>
        <a:lstStyle/>
        <a:p>
          <a:endParaRPr lang="ru-RU"/>
        </a:p>
      </dgm:t>
    </dgm:pt>
    <dgm:pt modelId="{A5A1CD7F-8EB4-4DCB-8817-6CB2BDE2ECD4}">
      <dgm:prSet phldrT="[Текст]"/>
      <dgm:spPr/>
      <dgm:t>
        <a:bodyPr/>
        <a:lstStyle/>
        <a:p>
          <a:endParaRPr lang="ru-RU"/>
        </a:p>
      </dgm:t>
    </dgm:pt>
    <dgm:pt modelId="{5103D131-EF3B-4D58-A7F1-54D84FA52D2A}" type="parTrans" cxnId="{DF434B95-82D5-44A9-9514-075A19BF90F5}">
      <dgm:prSet/>
      <dgm:spPr/>
      <dgm:t>
        <a:bodyPr/>
        <a:lstStyle/>
        <a:p>
          <a:endParaRPr lang="ru-RU"/>
        </a:p>
      </dgm:t>
    </dgm:pt>
    <dgm:pt modelId="{DCBD08A0-6C00-49D1-ACE3-34937FAEBD7F}" type="sibTrans" cxnId="{DF434B95-82D5-44A9-9514-075A19BF90F5}">
      <dgm:prSet/>
      <dgm:spPr/>
      <dgm:t>
        <a:bodyPr/>
        <a:lstStyle/>
        <a:p>
          <a:endParaRPr lang="ru-RU"/>
        </a:p>
      </dgm:t>
    </dgm:pt>
    <dgm:pt modelId="{083B549F-41D6-48E4-82E5-C59CEE8293A1}">
      <dgm:prSet phldrT="[Текст]"/>
      <dgm:spPr/>
      <dgm:t>
        <a:bodyPr/>
        <a:lstStyle/>
        <a:p>
          <a:endParaRPr lang="ru-RU"/>
        </a:p>
      </dgm:t>
    </dgm:pt>
    <dgm:pt modelId="{46E396B5-B96B-42D1-A73B-D6F83FD5BAF6}" type="parTrans" cxnId="{0E361DEC-ED93-4ECD-A6E5-16E6F2ED92C1}">
      <dgm:prSet/>
      <dgm:spPr/>
      <dgm:t>
        <a:bodyPr/>
        <a:lstStyle/>
        <a:p>
          <a:endParaRPr lang="ru-RU"/>
        </a:p>
      </dgm:t>
    </dgm:pt>
    <dgm:pt modelId="{ECD6B8A6-D0FF-4B7D-AA34-DEA0311E7CE0}" type="sibTrans" cxnId="{0E361DEC-ED93-4ECD-A6E5-16E6F2ED92C1}">
      <dgm:prSet/>
      <dgm:spPr/>
      <dgm:t>
        <a:bodyPr/>
        <a:lstStyle/>
        <a:p>
          <a:endParaRPr lang="ru-RU"/>
        </a:p>
      </dgm:t>
    </dgm:pt>
    <dgm:pt modelId="{912CC551-0FAA-42DC-A86A-BA2730672435}">
      <dgm:prSet phldrT="[Текст]"/>
      <dgm:spPr/>
      <dgm:t>
        <a:bodyPr/>
        <a:lstStyle/>
        <a:p>
          <a:endParaRPr lang="ru-RU"/>
        </a:p>
      </dgm:t>
    </dgm:pt>
    <dgm:pt modelId="{FCF57202-1205-49AF-8FFA-3CF1D6583537}" type="parTrans" cxnId="{3288AD1D-B257-4EA9-9B9D-C1F615F0D510}">
      <dgm:prSet/>
      <dgm:spPr/>
      <dgm:t>
        <a:bodyPr/>
        <a:lstStyle/>
        <a:p>
          <a:endParaRPr lang="ru-RU"/>
        </a:p>
      </dgm:t>
    </dgm:pt>
    <dgm:pt modelId="{3421545A-6692-40D7-A155-4CC5FF6736B6}" type="sibTrans" cxnId="{3288AD1D-B257-4EA9-9B9D-C1F615F0D510}">
      <dgm:prSet/>
      <dgm:spPr/>
      <dgm:t>
        <a:bodyPr/>
        <a:lstStyle/>
        <a:p>
          <a:endParaRPr lang="ru-RU"/>
        </a:p>
      </dgm:t>
    </dgm:pt>
    <dgm:pt modelId="{21B05FA0-FE54-4E76-8AA5-122078A9D7B6}" type="pres">
      <dgm:prSet presAssocID="{76EF806C-1791-4866-99AD-95E81C60E0A8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ru-RU"/>
        </a:p>
      </dgm:t>
    </dgm:pt>
    <dgm:pt modelId="{B95DDB53-46BD-4455-8C5C-0F8367B525E9}" type="pres">
      <dgm:prSet presAssocID="{1964F673-B77F-4A02-972B-66B5E2976894}" presName="Image1" presStyleCnt="0"/>
      <dgm:spPr/>
    </dgm:pt>
    <dgm:pt modelId="{C6954CD8-85DD-4A6E-85FC-28684130B8ED}" type="pres">
      <dgm:prSet presAssocID="{1964F673-B77F-4A02-972B-66B5E2976894}" presName="Image" presStyleLbl="alignImgPlace1" presStyleIdx="0" presStyleCnt="6" custScaleX="89431" custScaleY="84989" custLinFactNeighborX="3400" custLinFactNeighborY="-119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2191BC5-FADA-45DB-B3DC-7380D3F93241}" type="pres">
      <dgm:prSet presAssocID="{1964F673-B77F-4A02-972B-66B5E2976894}" presName="Accent1" presStyleCnt="0"/>
      <dgm:spPr/>
    </dgm:pt>
    <dgm:pt modelId="{3A362C42-22BC-4699-9D68-C43E8F73179E}" type="pres">
      <dgm:prSet presAssocID="{1964F673-B77F-4A02-972B-66B5E2976894}" presName="Accent" presStyleLbl="parChTrans1D1" presStyleIdx="0" presStyleCnt="6" custScaleX="90102" custScaleY="85517" custLinFactNeighborX="3455" custLinFactNeighborY="659"/>
      <dgm:spPr/>
    </dgm:pt>
    <dgm:pt modelId="{4E516F9D-FC83-44E2-9997-DBACFBAB45C7}" type="pres">
      <dgm:prSet presAssocID="{1964F673-B77F-4A02-972B-66B5E2976894}" presName="Text1" presStyleLbl="alignImgPlace1" presStyleIdx="0" presStyleCnt="6" custScaleY="42947" custLinFactNeighborX="4189" custLinFactNeighborY="63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12AF6-9770-46F5-AE7B-82F2715A1FD6}" type="pres">
      <dgm:prSet presAssocID="{ECCF99C3-FBE7-4CDD-BEAE-424781392463}" presName="Image2" presStyleCnt="0"/>
      <dgm:spPr/>
    </dgm:pt>
    <dgm:pt modelId="{1985D0EA-D9C9-438D-AA84-052E4C8959BC}" type="pres">
      <dgm:prSet presAssocID="{ECCF99C3-FBE7-4CDD-BEAE-424781392463}" presName="Image" presStyleLbl="align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6DC2080-B967-4FCA-8B78-826364D2775E}" type="pres">
      <dgm:prSet presAssocID="{ECCF99C3-FBE7-4CDD-BEAE-424781392463}" presName="Accent2" presStyleCnt="0"/>
      <dgm:spPr/>
    </dgm:pt>
    <dgm:pt modelId="{C4ECD1AD-01D2-4FEC-90F0-405058C25AF2}" type="pres">
      <dgm:prSet presAssocID="{ECCF99C3-FBE7-4CDD-BEAE-424781392463}" presName="Accent" presStyleLbl="parChTrans1D1" presStyleIdx="1" presStyleCnt="6" custScaleX="90501" custScaleY="84405"/>
      <dgm:spPr/>
    </dgm:pt>
    <dgm:pt modelId="{A3FEA2B5-FE8C-4475-B2E0-18F16575B113}" type="pres">
      <dgm:prSet presAssocID="{ECCF99C3-FBE7-4CDD-BEAE-424781392463}" presName="Text2" presStyleLbl="alignImgPlace1" presStyleIdx="1" presStyleCnt="6" custLinFactNeighborX="2636" custLinFactNeighborY="74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AD88B-656E-46CF-8770-17CFD6DF67B6}" type="pres">
      <dgm:prSet presAssocID="{D564E4DD-86F7-4D30-ABD8-932F7DE62037}" presName="Image3" presStyleCnt="0"/>
      <dgm:spPr/>
    </dgm:pt>
    <dgm:pt modelId="{36B977F0-D224-417D-B827-336587EB3129}" type="pres">
      <dgm:prSet presAssocID="{D564E4DD-86F7-4D30-ABD8-932F7DE62037}" presName="Image" presStyleLbl="alignImgPlace1" presStyleIdx="2" presStyleCnt="6" custScaleX="155600" custScaleY="154641" custLinFactNeighborX="37317" custLinFactNeighborY="-4424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EADA430-0D2A-4547-B8F1-2AC05CE9355F}" type="pres">
      <dgm:prSet presAssocID="{D564E4DD-86F7-4D30-ABD8-932F7DE62037}" presName="Accent3" presStyleCnt="0"/>
      <dgm:spPr/>
    </dgm:pt>
    <dgm:pt modelId="{0263455D-952A-4FAE-9D6C-4F31739FCCC4}" type="pres">
      <dgm:prSet presAssocID="{D564E4DD-86F7-4D30-ABD8-932F7DE62037}" presName="Accent" presStyleLbl="parChTrans1D1" presStyleIdx="2" presStyleCnt="6" custScaleX="153396" custScaleY="149944" custLinFactNeighborX="41755" custLinFactNeighborY="-52954"/>
      <dgm:spPr/>
    </dgm:pt>
    <dgm:pt modelId="{F665B7D5-D12B-4DC9-B4F6-0F60FBDAF4A3}" type="pres">
      <dgm:prSet presAssocID="{D564E4DD-86F7-4D30-ABD8-932F7DE62037}" presName="Text3" presStyleLbl="alignImgPlace1" presStyleIdx="2" presStyleCnt="6" custScaleX="163412" custScaleY="101149" custLinFactNeighborX="44208" custLinFactNeighborY="80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0D1C2-7503-43A8-8125-815DA658882D}" type="pres">
      <dgm:prSet presAssocID="{EC67ECF7-8C0C-4F56-88C3-1125B1E965A1}" presName="Image4" presStyleCnt="0"/>
      <dgm:spPr/>
    </dgm:pt>
    <dgm:pt modelId="{04F60EDA-F327-4B82-AD98-59DE1EC9799C}" type="pres">
      <dgm:prSet presAssocID="{EC67ECF7-8C0C-4F56-88C3-1125B1E965A1}" presName="Image" presStyleLbl="alignImgPlace1" presStyleIdx="3" presStyleCnt="6" custScaleX="264870" custScaleY="164671" custLinFactY="-100000" custLinFactNeighborX="-86767" custLinFactNeighborY="-132271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EB62921-C3AF-4FB5-B15F-1D25A4B3CF98}" type="pres">
      <dgm:prSet presAssocID="{EC67ECF7-8C0C-4F56-88C3-1125B1E965A1}" presName="Accent4" presStyleCnt="0"/>
      <dgm:spPr/>
    </dgm:pt>
    <dgm:pt modelId="{35AA9AE5-FA92-4926-BE1A-FAC6B52AB0A8}" type="pres">
      <dgm:prSet presAssocID="{EC67ECF7-8C0C-4F56-88C3-1125B1E965A1}" presName="Accent" presStyleLbl="parChTrans1D1" presStyleIdx="3" presStyleCnt="6" custScaleX="286938" custScaleY="160392" custLinFactX="-4221" custLinFactY="-100000" custLinFactNeighborX="-100000" custLinFactNeighborY="-185402"/>
      <dgm:spPr/>
    </dgm:pt>
    <dgm:pt modelId="{2A0EBBE0-C161-429D-AAC2-46D138580685}" type="pres">
      <dgm:prSet presAssocID="{EC67ECF7-8C0C-4F56-88C3-1125B1E965A1}" presName="Text4" presStyleLbl="alignImgPlace1" presStyleIdx="3" presStyleCnt="6" custScaleX="331216" custLinFactX="-6266" custLinFactY="-130257" custLinFactNeighborX="-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28F6-A175-4963-9492-E75C8E682E9D}" type="pres">
      <dgm:prSet presAssocID="{40D23C15-098A-4F0F-B35F-17FEC5A362F6}" presName="Image5" presStyleCnt="0"/>
      <dgm:spPr/>
    </dgm:pt>
    <dgm:pt modelId="{458A36C2-D0C9-4AEE-B1B3-B568DD6F7EC5}" type="pres">
      <dgm:prSet presAssocID="{40D23C15-098A-4F0F-B35F-17FEC5A362F6}" presName="Image" presStyleLbl="alignImgPlace1" presStyleIdx="4" presStyleCnt="6" custScaleX="78581" custScaleY="72267" custLinFactNeighborX="-150" custLinFactNeighborY="-6480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4D15320-F14D-4BA1-B2AA-6557305F1DE2}" type="pres">
      <dgm:prSet presAssocID="{40D23C15-098A-4F0F-B35F-17FEC5A362F6}" presName="Accent5" presStyleCnt="0"/>
      <dgm:spPr/>
    </dgm:pt>
    <dgm:pt modelId="{AFB9961D-EE6F-4170-BA40-10B9D1003565}" type="pres">
      <dgm:prSet presAssocID="{40D23C15-098A-4F0F-B35F-17FEC5A362F6}" presName="Accent" presStyleLbl="parChTrans1D1" presStyleIdx="4" presStyleCnt="6" custScaleX="61767" custScaleY="68023" custLinFactNeighborX="-495" custLinFactNeighborY="-7983"/>
      <dgm:spPr/>
    </dgm:pt>
    <dgm:pt modelId="{9F7E2054-BBCC-4109-A7EB-E12FE1637F5D}" type="pres">
      <dgm:prSet presAssocID="{40D23C15-098A-4F0F-B35F-17FEC5A362F6}" presName="Text5" presStyleLbl="alignImgPlace1" presStyleIdx="4" presStyleCnt="6" custLinFactNeighborX="-495" custLinFactNeighborY="72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232ED-5BB5-4944-975C-C3655F1A5096}" type="pres">
      <dgm:prSet presAssocID="{49DCC561-9EAF-4891-8D94-6F1030B73F45}" presName="Image6" presStyleCnt="0"/>
      <dgm:spPr/>
    </dgm:pt>
    <dgm:pt modelId="{9A54DED5-38A2-44DE-AB08-E49404BBAE4B}" type="pres">
      <dgm:prSet presAssocID="{49DCC561-9EAF-4891-8D94-6F1030B73F45}" presName="Image" presStyleLbl="alignImgPlace1" presStyleIdx="5" presStyleCnt="6" custScaleX="145579" custScaleY="200768" custLinFactX="-27414" custLinFactNeighborX="-100000" custLinFactNeighborY="-43569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2C3E761-38D1-414A-8BFC-F57201FB6E4B}" type="pres">
      <dgm:prSet presAssocID="{49DCC561-9EAF-4891-8D94-6F1030B73F45}" presName="Accent6" presStyleCnt="0"/>
      <dgm:spPr/>
    </dgm:pt>
    <dgm:pt modelId="{ECD3BEBF-40A2-45E8-A73E-0A19853453EC}" type="pres">
      <dgm:prSet presAssocID="{49DCC561-9EAF-4891-8D94-6F1030B73F45}" presName="Accent" presStyleLbl="parChTrans1D1" presStyleIdx="5" presStyleCnt="6" custScaleX="133851" custScaleY="191607" custLinFactX="-42139" custLinFactNeighborX="-100000" custLinFactNeighborY="-51240"/>
      <dgm:spPr/>
    </dgm:pt>
    <dgm:pt modelId="{BC110542-EF87-448E-A4FE-C6D9604BE1F7}" type="pres">
      <dgm:prSet presAssocID="{49DCC561-9EAF-4891-8D94-6F1030B73F45}" presName="Text6" presStyleLbl="alignImgPlace1" presStyleIdx="5" presStyleCnt="6" custScaleX="147887" custScaleY="106889" custLinFactX="-40832" custLinFactY="3770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08847-948E-4A28-9E94-7B5C71B4D5F3}" type="presOf" srcId="{EC67ECF7-8C0C-4F56-88C3-1125B1E965A1}" destId="{2A0EBBE0-C161-429D-AAC2-46D138580685}" srcOrd="0" destOrd="0" presId="urn:microsoft.com/office/officeart/2011/layout/ThemePictureAccent"/>
    <dgm:cxn modelId="{72096FB0-A0DF-40DD-9E8B-B1644E468D9F}" type="presOf" srcId="{49DCC561-9EAF-4891-8D94-6F1030B73F45}" destId="{BC110542-EF87-448E-A4FE-C6D9604BE1F7}" srcOrd="0" destOrd="0" presId="urn:microsoft.com/office/officeart/2011/layout/ThemePictureAccent"/>
    <dgm:cxn modelId="{6F86BB80-411F-4F0B-A6B9-B1298A2C92E5}" srcId="{76EF806C-1791-4866-99AD-95E81C60E0A8}" destId="{EC67ECF7-8C0C-4F56-88C3-1125B1E965A1}" srcOrd="3" destOrd="0" parTransId="{1E280F31-6E73-418F-BD89-82BB36C00D0D}" sibTransId="{59BD9242-B75B-4065-8E1B-2FC987D0F71D}"/>
    <dgm:cxn modelId="{57059399-D9B8-4371-9F79-D4C84157CAD6}" type="presOf" srcId="{1964F673-B77F-4A02-972B-66B5E2976894}" destId="{4E516F9D-FC83-44E2-9997-DBACFBAB45C7}" srcOrd="0" destOrd="0" presId="urn:microsoft.com/office/officeart/2011/layout/ThemePictureAccent"/>
    <dgm:cxn modelId="{C61B6DFE-7431-484C-8481-C3AD96408697}" type="presOf" srcId="{D564E4DD-86F7-4D30-ABD8-932F7DE62037}" destId="{F665B7D5-D12B-4DC9-B4F6-0F60FBDAF4A3}" srcOrd="0" destOrd="0" presId="urn:microsoft.com/office/officeart/2011/layout/ThemePictureAccent"/>
    <dgm:cxn modelId="{D2D1B025-FD38-4909-9518-67963B8644AC}" srcId="{76EF806C-1791-4866-99AD-95E81C60E0A8}" destId="{49DCC561-9EAF-4891-8D94-6F1030B73F45}" srcOrd="5" destOrd="0" parTransId="{FC0826B9-8975-4875-8EFE-3DCD17FF833E}" sibTransId="{5CE95117-D715-44B1-93C1-7EE5A86CDCDA}"/>
    <dgm:cxn modelId="{DF434B95-82D5-44A9-9514-075A19BF90F5}" srcId="{76EF806C-1791-4866-99AD-95E81C60E0A8}" destId="{A5A1CD7F-8EB4-4DCB-8817-6CB2BDE2ECD4}" srcOrd="6" destOrd="0" parTransId="{5103D131-EF3B-4D58-A7F1-54D84FA52D2A}" sibTransId="{DCBD08A0-6C00-49D1-ACE3-34937FAEBD7F}"/>
    <dgm:cxn modelId="{254AA9C8-D647-449B-B6B0-B7A71F48EA7A}" type="presOf" srcId="{76EF806C-1791-4866-99AD-95E81C60E0A8}" destId="{21B05FA0-FE54-4E76-8AA5-122078A9D7B6}" srcOrd="0" destOrd="0" presId="urn:microsoft.com/office/officeart/2011/layout/ThemePictureAccent"/>
    <dgm:cxn modelId="{12FE51D9-79EB-4EEB-B190-DDF8E66E35CC}" type="presOf" srcId="{ECCF99C3-FBE7-4CDD-BEAE-424781392463}" destId="{A3FEA2B5-FE8C-4475-B2E0-18F16575B113}" srcOrd="0" destOrd="0" presId="urn:microsoft.com/office/officeart/2011/layout/ThemePictureAccent"/>
    <dgm:cxn modelId="{6B07A9F9-05C1-421D-B579-961B51D877AE}" srcId="{76EF806C-1791-4866-99AD-95E81C60E0A8}" destId="{40D23C15-098A-4F0F-B35F-17FEC5A362F6}" srcOrd="4" destOrd="0" parTransId="{99697479-080B-4B6C-AFEA-8D7E4D433A45}" sibTransId="{2F5F6B34-6C67-43E2-8E54-37C8A7E1679F}"/>
    <dgm:cxn modelId="{A827EF8A-1DF4-46D1-AEB6-CD4A8982D83A}" srcId="{76EF806C-1791-4866-99AD-95E81C60E0A8}" destId="{D564E4DD-86F7-4D30-ABD8-932F7DE62037}" srcOrd="2" destOrd="0" parTransId="{5B38E3CB-9B7C-4BBD-8307-25A87036A83B}" sibTransId="{E86BD5F2-76AF-41C4-9511-B4F2819A2B4A}"/>
    <dgm:cxn modelId="{0E361DEC-ED93-4ECD-A6E5-16E6F2ED92C1}" srcId="{76EF806C-1791-4866-99AD-95E81C60E0A8}" destId="{083B549F-41D6-48E4-82E5-C59CEE8293A1}" srcOrd="7" destOrd="0" parTransId="{46E396B5-B96B-42D1-A73B-D6F83FD5BAF6}" sibTransId="{ECD6B8A6-D0FF-4B7D-AA34-DEA0311E7CE0}"/>
    <dgm:cxn modelId="{E7C2D039-18B0-457B-9246-0DC7B6D1A890}" type="presOf" srcId="{40D23C15-098A-4F0F-B35F-17FEC5A362F6}" destId="{9F7E2054-BBCC-4109-A7EB-E12FE1637F5D}" srcOrd="0" destOrd="0" presId="urn:microsoft.com/office/officeart/2011/layout/ThemePictureAccent"/>
    <dgm:cxn modelId="{3288AD1D-B257-4EA9-9B9D-C1F615F0D510}" srcId="{76EF806C-1791-4866-99AD-95E81C60E0A8}" destId="{912CC551-0FAA-42DC-A86A-BA2730672435}" srcOrd="8" destOrd="0" parTransId="{FCF57202-1205-49AF-8FFA-3CF1D6583537}" sibTransId="{3421545A-6692-40D7-A155-4CC5FF6736B6}"/>
    <dgm:cxn modelId="{8903EADD-B80F-44E9-83A2-A6ED23FF9537}" srcId="{76EF806C-1791-4866-99AD-95E81C60E0A8}" destId="{1964F673-B77F-4A02-972B-66B5E2976894}" srcOrd="0" destOrd="0" parTransId="{C0B2FEAB-5E83-4ED6-BCF8-FE36C54F5061}" sibTransId="{B87033D2-550D-40D7-B9DB-12C039D8129A}"/>
    <dgm:cxn modelId="{059906C7-DD66-4833-A9E3-B5F3671EE730}" srcId="{76EF806C-1791-4866-99AD-95E81C60E0A8}" destId="{ECCF99C3-FBE7-4CDD-BEAE-424781392463}" srcOrd="1" destOrd="0" parTransId="{930DBFCA-E5A3-4FFE-9989-1F1E6E68C4FE}" sibTransId="{16445F65-EC54-483E-9924-E294EFF8B256}"/>
    <dgm:cxn modelId="{7B1F9C1B-FA8E-457B-9D46-339E80B03C88}" type="presParOf" srcId="{21B05FA0-FE54-4E76-8AA5-122078A9D7B6}" destId="{B95DDB53-46BD-4455-8C5C-0F8367B525E9}" srcOrd="0" destOrd="0" presId="urn:microsoft.com/office/officeart/2011/layout/ThemePictureAccent"/>
    <dgm:cxn modelId="{3311B463-FAD0-485F-AC92-280BCAB90069}" type="presParOf" srcId="{B95DDB53-46BD-4455-8C5C-0F8367B525E9}" destId="{C6954CD8-85DD-4A6E-85FC-28684130B8ED}" srcOrd="0" destOrd="0" presId="urn:microsoft.com/office/officeart/2011/layout/ThemePictureAccent"/>
    <dgm:cxn modelId="{8733B4BB-2565-4ACE-8454-739870E2FDFA}" type="presParOf" srcId="{21B05FA0-FE54-4E76-8AA5-122078A9D7B6}" destId="{42191BC5-FADA-45DB-B3DC-7380D3F93241}" srcOrd="1" destOrd="0" presId="urn:microsoft.com/office/officeart/2011/layout/ThemePictureAccent"/>
    <dgm:cxn modelId="{343F43B6-21D5-4122-9890-ECCF7F709411}" type="presParOf" srcId="{42191BC5-FADA-45DB-B3DC-7380D3F93241}" destId="{3A362C42-22BC-4699-9D68-C43E8F73179E}" srcOrd="0" destOrd="0" presId="urn:microsoft.com/office/officeart/2011/layout/ThemePictureAccent"/>
    <dgm:cxn modelId="{5982E0FB-9496-40EE-8927-43C0289A8BA5}" type="presParOf" srcId="{21B05FA0-FE54-4E76-8AA5-122078A9D7B6}" destId="{4E516F9D-FC83-44E2-9997-DBACFBAB45C7}" srcOrd="2" destOrd="0" presId="urn:microsoft.com/office/officeart/2011/layout/ThemePictureAccent"/>
    <dgm:cxn modelId="{4D0BD546-9246-4E94-B679-5BD14BD3FB32}" type="presParOf" srcId="{21B05FA0-FE54-4E76-8AA5-122078A9D7B6}" destId="{D5B12AF6-9770-46F5-AE7B-82F2715A1FD6}" srcOrd="3" destOrd="0" presId="urn:microsoft.com/office/officeart/2011/layout/ThemePictureAccent"/>
    <dgm:cxn modelId="{33CE1198-5418-42A7-ABB7-01BDE63AC721}" type="presParOf" srcId="{D5B12AF6-9770-46F5-AE7B-82F2715A1FD6}" destId="{1985D0EA-D9C9-438D-AA84-052E4C8959BC}" srcOrd="0" destOrd="0" presId="urn:microsoft.com/office/officeart/2011/layout/ThemePictureAccent"/>
    <dgm:cxn modelId="{EF4CEEA6-6B29-40CA-A5E5-81F5C9095B31}" type="presParOf" srcId="{21B05FA0-FE54-4E76-8AA5-122078A9D7B6}" destId="{B6DC2080-B967-4FCA-8B78-826364D2775E}" srcOrd="4" destOrd="0" presId="urn:microsoft.com/office/officeart/2011/layout/ThemePictureAccent"/>
    <dgm:cxn modelId="{4691B33C-B61A-4454-9838-2A43984E8721}" type="presParOf" srcId="{B6DC2080-B967-4FCA-8B78-826364D2775E}" destId="{C4ECD1AD-01D2-4FEC-90F0-405058C25AF2}" srcOrd="0" destOrd="0" presId="urn:microsoft.com/office/officeart/2011/layout/ThemePictureAccent"/>
    <dgm:cxn modelId="{DC8DEF40-9EDD-42E4-8802-1011B47F20DA}" type="presParOf" srcId="{21B05FA0-FE54-4E76-8AA5-122078A9D7B6}" destId="{A3FEA2B5-FE8C-4475-B2E0-18F16575B113}" srcOrd="5" destOrd="0" presId="urn:microsoft.com/office/officeart/2011/layout/ThemePictureAccent"/>
    <dgm:cxn modelId="{837BFF34-D6A2-488C-A306-E099CB367AE3}" type="presParOf" srcId="{21B05FA0-FE54-4E76-8AA5-122078A9D7B6}" destId="{999AD88B-656E-46CF-8770-17CFD6DF67B6}" srcOrd="6" destOrd="0" presId="urn:microsoft.com/office/officeart/2011/layout/ThemePictureAccent"/>
    <dgm:cxn modelId="{15F5071D-44A0-4DE3-931B-D43854309A24}" type="presParOf" srcId="{999AD88B-656E-46CF-8770-17CFD6DF67B6}" destId="{36B977F0-D224-417D-B827-336587EB3129}" srcOrd="0" destOrd="0" presId="urn:microsoft.com/office/officeart/2011/layout/ThemePictureAccent"/>
    <dgm:cxn modelId="{5ABC5D80-FA63-43B4-885E-4CB0493CC613}" type="presParOf" srcId="{21B05FA0-FE54-4E76-8AA5-122078A9D7B6}" destId="{1EADA430-0D2A-4547-B8F1-2AC05CE9355F}" srcOrd="7" destOrd="0" presId="urn:microsoft.com/office/officeart/2011/layout/ThemePictureAccent"/>
    <dgm:cxn modelId="{849D6D38-9FBE-4DAD-8B7C-87F48F6AAAC8}" type="presParOf" srcId="{1EADA430-0D2A-4547-B8F1-2AC05CE9355F}" destId="{0263455D-952A-4FAE-9D6C-4F31739FCCC4}" srcOrd="0" destOrd="0" presId="urn:microsoft.com/office/officeart/2011/layout/ThemePictureAccent"/>
    <dgm:cxn modelId="{A9312B08-5A2E-4A86-8852-FB6F9457C388}" type="presParOf" srcId="{21B05FA0-FE54-4E76-8AA5-122078A9D7B6}" destId="{F665B7D5-D12B-4DC9-B4F6-0F60FBDAF4A3}" srcOrd="8" destOrd="0" presId="urn:microsoft.com/office/officeart/2011/layout/ThemePictureAccent"/>
    <dgm:cxn modelId="{2961F81E-EFCE-4821-A75A-36044E6DC7DA}" type="presParOf" srcId="{21B05FA0-FE54-4E76-8AA5-122078A9D7B6}" destId="{00C0D1C2-7503-43A8-8125-815DA658882D}" srcOrd="9" destOrd="0" presId="urn:microsoft.com/office/officeart/2011/layout/ThemePictureAccent"/>
    <dgm:cxn modelId="{B2D633CB-F717-45D9-AAE2-42F6782D500B}" type="presParOf" srcId="{00C0D1C2-7503-43A8-8125-815DA658882D}" destId="{04F60EDA-F327-4B82-AD98-59DE1EC9799C}" srcOrd="0" destOrd="0" presId="urn:microsoft.com/office/officeart/2011/layout/ThemePictureAccent"/>
    <dgm:cxn modelId="{170EC168-5615-4BA0-BDF4-0997B3077BC1}" type="presParOf" srcId="{21B05FA0-FE54-4E76-8AA5-122078A9D7B6}" destId="{BEB62921-C3AF-4FB5-B15F-1D25A4B3CF98}" srcOrd="10" destOrd="0" presId="urn:microsoft.com/office/officeart/2011/layout/ThemePictureAccent"/>
    <dgm:cxn modelId="{3DBE7C56-2870-44B8-AC60-981C1FF8385C}" type="presParOf" srcId="{BEB62921-C3AF-4FB5-B15F-1D25A4B3CF98}" destId="{35AA9AE5-FA92-4926-BE1A-FAC6B52AB0A8}" srcOrd="0" destOrd="0" presId="urn:microsoft.com/office/officeart/2011/layout/ThemePictureAccent"/>
    <dgm:cxn modelId="{0B9A99C1-35B7-49C7-8EC6-DD0F7A7AB78A}" type="presParOf" srcId="{21B05FA0-FE54-4E76-8AA5-122078A9D7B6}" destId="{2A0EBBE0-C161-429D-AAC2-46D138580685}" srcOrd="11" destOrd="0" presId="urn:microsoft.com/office/officeart/2011/layout/ThemePictureAccent"/>
    <dgm:cxn modelId="{808B93EA-CED7-49F1-BD45-3F7B816F4D16}" type="presParOf" srcId="{21B05FA0-FE54-4E76-8AA5-122078A9D7B6}" destId="{144628F6-A175-4963-9492-E75C8E682E9D}" srcOrd="12" destOrd="0" presId="urn:microsoft.com/office/officeart/2011/layout/ThemePictureAccent"/>
    <dgm:cxn modelId="{738F792F-ACCD-46F8-BD30-A25DB29372C5}" type="presParOf" srcId="{144628F6-A175-4963-9492-E75C8E682E9D}" destId="{458A36C2-D0C9-4AEE-B1B3-B568DD6F7EC5}" srcOrd="0" destOrd="0" presId="urn:microsoft.com/office/officeart/2011/layout/ThemePictureAccent"/>
    <dgm:cxn modelId="{9A864A1B-F37F-4E08-B236-430DB5EDDD0F}" type="presParOf" srcId="{21B05FA0-FE54-4E76-8AA5-122078A9D7B6}" destId="{34D15320-F14D-4BA1-B2AA-6557305F1DE2}" srcOrd="13" destOrd="0" presId="urn:microsoft.com/office/officeart/2011/layout/ThemePictureAccent"/>
    <dgm:cxn modelId="{CA138CF8-8A60-4492-913E-3ACBAEC30841}" type="presParOf" srcId="{34D15320-F14D-4BA1-B2AA-6557305F1DE2}" destId="{AFB9961D-EE6F-4170-BA40-10B9D1003565}" srcOrd="0" destOrd="0" presId="urn:microsoft.com/office/officeart/2011/layout/ThemePictureAccent"/>
    <dgm:cxn modelId="{9304A59E-032A-4203-99FA-095EDFD218A1}" type="presParOf" srcId="{21B05FA0-FE54-4E76-8AA5-122078A9D7B6}" destId="{9F7E2054-BBCC-4109-A7EB-E12FE1637F5D}" srcOrd="14" destOrd="0" presId="urn:microsoft.com/office/officeart/2011/layout/ThemePictureAccent"/>
    <dgm:cxn modelId="{9136F21B-F42B-439B-8ADC-8FC0F593C3DE}" type="presParOf" srcId="{21B05FA0-FE54-4E76-8AA5-122078A9D7B6}" destId="{354232ED-5BB5-4944-975C-C3655F1A5096}" srcOrd="15" destOrd="0" presId="urn:microsoft.com/office/officeart/2011/layout/ThemePictureAccent"/>
    <dgm:cxn modelId="{56A500B3-6C84-49E8-82B5-0C6A985D9B79}" type="presParOf" srcId="{354232ED-5BB5-4944-975C-C3655F1A5096}" destId="{9A54DED5-38A2-44DE-AB08-E49404BBAE4B}" srcOrd="0" destOrd="0" presId="urn:microsoft.com/office/officeart/2011/layout/ThemePictureAccent"/>
    <dgm:cxn modelId="{FE789325-9846-42B6-A695-DA2899729CDE}" type="presParOf" srcId="{21B05FA0-FE54-4E76-8AA5-122078A9D7B6}" destId="{32C3E761-38D1-414A-8BFC-F57201FB6E4B}" srcOrd="16" destOrd="0" presId="urn:microsoft.com/office/officeart/2011/layout/ThemePictureAccent"/>
    <dgm:cxn modelId="{EFF6A6FB-EE91-4CFF-AEA8-CED884E1A369}" type="presParOf" srcId="{32C3E761-38D1-414A-8BFC-F57201FB6E4B}" destId="{ECD3BEBF-40A2-45E8-A73E-0A19853453EC}" srcOrd="0" destOrd="0" presId="urn:microsoft.com/office/officeart/2011/layout/ThemePictureAccent"/>
    <dgm:cxn modelId="{AE3D32DF-3238-47D9-ABEA-83C438136672}" type="presParOf" srcId="{21B05FA0-FE54-4E76-8AA5-122078A9D7B6}" destId="{BC110542-EF87-448E-A4FE-C6D9604BE1F7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C4935C-C6FB-44CD-99A7-6BCABAF127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2E371-CBCF-46CA-BD02-FFE707CFE3E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Анна Владимировна Арбуз</a:t>
          </a:r>
          <a:r>
            <a:rPr lang="ru-RU" sz="1400" dirty="0" smtClean="0">
              <a:solidFill>
                <a:schemeClr val="tx1"/>
              </a:solidFill>
            </a:rPr>
            <a:t/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каф. </a:t>
          </a:r>
          <a:r>
            <a:rPr lang="ru-RU" sz="1400" dirty="0" err="1" smtClean="0">
              <a:solidFill>
                <a:schemeClr val="tx1"/>
              </a:solidFill>
            </a:rPr>
            <a:t>ЭиСТ</a:t>
          </a:r>
          <a:r>
            <a:rPr lang="ru-RU" sz="1400" dirty="0" smtClean="0">
              <a:solidFill>
                <a:schemeClr val="tx1"/>
              </a:solidFill>
            </a:rPr>
            <a:t> (</a:t>
          </a:r>
          <a:r>
            <a:rPr lang="ru-RU" sz="1400" dirty="0" err="1" smtClean="0">
              <a:solidFill>
                <a:schemeClr val="tx1"/>
              </a:solidFill>
            </a:rPr>
            <a:t>каб</a:t>
          </a:r>
          <a:r>
            <a:rPr lang="ru-RU" sz="1400" dirty="0" smtClean="0">
              <a:solidFill>
                <a:schemeClr val="tx1"/>
              </a:solidFill>
            </a:rPr>
            <a:t>. 307)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МИБИ</a:t>
          </a:r>
          <a:r>
            <a:rPr lang="ru-RU" sz="1400" dirty="0" smtClean="0">
              <a:solidFill>
                <a:schemeClr val="tx1"/>
              </a:solidFill>
            </a:rPr>
            <a:t>: </a:t>
          </a:r>
          <a:r>
            <a:rPr lang="en-US" sz="1400" dirty="0" smtClean="0">
              <a:solidFill>
                <a:schemeClr val="tx1"/>
              </a:solidFill>
            </a:rPr>
            <a:t>vk.com/</a:t>
          </a:r>
          <a:r>
            <a:rPr lang="en-US" sz="1400" dirty="0" err="1" smtClean="0">
              <a:solidFill>
                <a:schemeClr val="tx1"/>
              </a:solidFill>
            </a:rPr>
            <a:t>mibi_omgu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54279A84-2536-4B16-AFA2-3CA8B2ABDC9E}" type="parTrans" cxnId="{7283F91F-EB81-491A-ADAA-DEE3D8B69FAF}">
      <dgm:prSet/>
      <dgm:spPr/>
      <dgm:t>
        <a:bodyPr/>
        <a:lstStyle/>
        <a:p>
          <a:endParaRPr lang="ru-RU"/>
        </a:p>
      </dgm:t>
    </dgm:pt>
    <dgm:pt modelId="{020D3BB5-F9B5-484C-8D91-7EBF37BDA061}" type="sibTrans" cxnId="{7283F91F-EB81-491A-ADAA-DEE3D8B69FAF}">
      <dgm:prSet/>
      <dgm:spPr/>
      <dgm:t>
        <a:bodyPr/>
        <a:lstStyle/>
        <a:p>
          <a:endParaRPr lang="ru-RU"/>
        </a:p>
      </dgm:t>
    </dgm:pt>
    <dgm:pt modelId="{83678F44-0CF2-4458-967A-8FD25EA57E11}" type="pres">
      <dgm:prSet presAssocID="{8FC4935C-C6FB-44CD-99A7-6BCABAF12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D372A-3BE0-430E-B8F0-3855FD8DCA8A}" type="pres">
      <dgm:prSet presAssocID="{CC72E371-CBCF-46CA-BD02-FFE707CFE3E5}" presName="composite" presStyleCnt="0"/>
      <dgm:spPr/>
    </dgm:pt>
    <dgm:pt modelId="{9DF389F5-B47C-4421-A7C1-AF06E0B8856F}" type="pres">
      <dgm:prSet presAssocID="{CC72E371-CBCF-46CA-BD02-FFE707CFE3E5}" presName="rect1" presStyleLbl="trAlignAcc1" presStyleIdx="0" presStyleCnt="1" custScaleX="165149" custScaleY="75067" custLinFactNeighborX="1966" custLinFactNeighborY="-1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C686-B5C5-4E2C-8C57-933CAE000D32}" type="pres">
      <dgm:prSet presAssocID="{CC72E371-CBCF-46CA-BD02-FFE707CFE3E5}" presName="rect2" presStyleLbl="fgImgPlace1" presStyleIdx="0" presStyleCnt="1" custLinFactX="-38852" custLinFactNeighborX="-100000" custLinFactNeighborY="838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7283F91F-EB81-491A-ADAA-DEE3D8B69FAF}" srcId="{8FC4935C-C6FB-44CD-99A7-6BCABAF12738}" destId="{CC72E371-CBCF-46CA-BD02-FFE707CFE3E5}" srcOrd="0" destOrd="0" parTransId="{54279A84-2536-4B16-AFA2-3CA8B2ABDC9E}" sibTransId="{020D3BB5-F9B5-484C-8D91-7EBF37BDA061}"/>
    <dgm:cxn modelId="{C7374F10-1C3A-468E-80D1-D905C1A42FEC}" type="presOf" srcId="{CC72E371-CBCF-46CA-BD02-FFE707CFE3E5}" destId="{9DF389F5-B47C-4421-A7C1-AF06E0B8856F}" srcOrd="0" destOrd="0" presId="urn:microsoft.com/office/officeart/2008/layout/PictureStrips"/>
    <dgm:cxn modelId="{9C53BB5A-02AE-4985-B36A-E6D2CDD80691}" type="presOf" srcId="{8FC4935C-C6FB-44CD-99A7-6BCABAF12738}" destId="{83678F44-0CF2-4458-967A-8FD25EA57E11}" srcOrd="0" destOrd="0" presId="urn:microsoft.com/office/officeart/2008/layout/PictureStrips"/>
    <dgm:cxn modelId="{A675EEF8-5160-40D7-B59B-2291DB6CDC94}" type="presParOf" srcId="{83678F44-0CF2-4458-967A-8FD25EA57E11}" destId="{016D372A-3BE0-430E-B8F0-3855FD8DCA8A}" srcOrd="0" destOrd="0" presId="urn:microsoft.com/office/officeart/2008/layout/PictureStrips"/>
    <dgm:cxn modelId="{EAA3878A-1E4E-47B2-AD0D-2164329C67BF}" type="presParOf" srcId="{016D372A-3BE0-430E-B8F0-3855FD8DCA8A}" destId="{9DF389F5-B47C-4421-A7C1-AF06E0B8856F}" srcOrd="0" destOrd="0" presId="urn:microsoft.com/office/officeart/2008/layout/PictureStrips"/>
    <dgm:cxn modelId="{7230E29A-4BE5-491B-B705-FD0479580757}" type="presParOf" srcId="{016D372A-3BE0-430E-B8F0-3855FD8DCA8A}" destId="{8609C686-B5C5-4E2C-8C57-933CAE000D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6210C-64AA-47F7-9786-7C7D95F5EA57}" type="doc">
      <dgm:prSet loTypeId="urn:microsoft.com/office/officeart/2008/layout/Hexagon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6F8F66-3356-4E1A-ADC1-479235ED150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050" b="1" dirty="0" smtClean="0">
              <a:latin typeface="+mj-lt"/>
            </a:rPr>
            <a:t>Дни специальностей</a:t>
          </a:r>
          <a:endParaRPr lang="ru-RU" sz="1050" b="1" dirty="0">
            <a:latin typeface="+mj-lt"/>
          </a:endParaRPr>
        </a:p>
      </dgm:t>
    </dgm:pt>
    <dgm:pt modelId="{F0DFDD69-DB5B-4627-90AE-51BA0E8A87A8}" type="parTrans" cxnId="{FFC7DE52-8A0D-4DE7-912A-7AE93584E559}">
      <dgm:prSet/>
      <dgm:spPr/>
      <dgm:t>
        <a:bodyPr/>
        <a:lstStyle/>
        <a:p>
          <a:endParaRPr lang="ru-RU" sz="1400" b="1">
            <a:latin typeface="+mj-lt"/>
          </a:endParaRPr>
        </a:p>
      </dgm:t>
    </dgm:pt>
    <dgm:pt modelId="{4200249B-DA64-4ED1-80A1-2D7A9B89F336}" type="sibTrans" cxnId="{FFC7DE52-8A0D-4DE7-912A-7AE93584E55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latin typeface="+mj-lt"/>
          </a:endParaRPr>
        </a:p>
      </dgm:t>
    </dgm:pt>
    <dgm:pt modelId="{3CF88503-3434-424E-B693-F153BA5B610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000" b="1" dirty="0" smtClean="0">
              <a:latin typeface="+mj-lt"/>
            </a:rPr>
            <a:t>День самоуправления</a:t>
          </a:r>
          <a:endParaRPr lang="ru-RU" sz="1000" b="1" dirty="0">
            <a:latin typeface="+mj-lt"/>
          </a:endParaRPr>
        </a:p>
      </dgm:t>
    </dgm:pt>
    <dgm:pt modelId="{80A573CE-9432-4F7B-9427-5826DEA8C78A}" type="parTrans" cxnId="{0134CF77-AE8F-425D-9ADB-E29B46D1674B}">
      <dgm:prSet/>
      <dgm:spPr/>
      <dgm:t>
        <a:bodyPr/>
        <a:lstStyle/>
        <a:p>
          <a:endParaRPr lang="ru-RU" sz="1400" b="1">
            <a:latin typeface="+mj-lt"/>
          </a:endParaRPr>
        </a:p>
      </dgm:t>
    </dgm:pt>
    <dgm:pt modelId="{78B673F9-52CB-41E6-A047-45E7BC51F851}" type="sibTrans" cxnId="{0134CF77-AE8F-425D-9ADB-E29B46D1674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latin typeface="+mj-lt"/>
          </a:endParaRPr>
        </a:p>
      </dgm:t>
    </dgm:pt>
    <dgm:pt modelId="{F0D372C4-94F6-46AB-9233-5AF045DF4D3F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050" b="1" dirty="0" smtClean="0">
              <a:latin typeface="+mj-lt"/>
            </a:rPr>
            <a:t>Праздники</a:t>
          </a:r>
          <a:endParaRPr lang="ru-RU" sz="1050" b="1" dirty="0">
            <a:latin typeface="+mj-lt"/>
          </a:endParaRPr>
        </a:p>
      </dgm:t>
    </dgm:pt>
    <dgm:pt modelId="{14DFF257-69BD-44E7-BC4D-535A365205D9}" type="parTrans" cxnId="{D36BCAA9-3A62-4789-8E41-10CF93F9BA8B}">
      <dgm:prSet/>
      <dgm:spPr/>
      <dgm:t>
        <a:bodyPr/>
        <a:lstStyle/>
        <a:p>
          <a:endParaRPr lang="ru-RU" sz="1400" b="1">
            <a:latin typeface="+mj-lt"/>
          </a:endParaRPr>
        </a:p>
      </dgm:t>
    </dgm:pt>
    <dgm:pt modelId="{80797843-A28C-4ECC-8985-9797880BB54D}" type="sibTrans" cxnId="{D36BCAA9-3A62-4789-8E41-10CF93F9BA8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latin typeface="+mj-lt"/>
          </a:endParaRPr>
        </a:p>
      </dgm:t>
    </dgm:pt>
    <dgm:pt modelId="{27BB3A6A-39D4-4269-AE88-00933016B7B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050" b="1" dirty="0" smtClean="0">
              <a:latin typeface="+mj-lt"/>
            </a:rPr>
            <a:t>Посвящение</a:t>
          </a:r>
          <a:endParaRPr lang="ru-RU" sz="1050" b="1" dirty="0">
            <a:latin typeface="+mj-lt"/>
          </a:endParaRPr>
        </a:p>
      </dgm:t>
    </dgm:pt>
    <dgm:pt modelId="{63AD9BB1-A152-481C-8D46-872CF976FFE5}" type="parTrans" cxnId="{1392103F-62EA-4C78-A9A3-19684714DB6D}">
      <dgm:prSet/>
      <dgm:spPr/>
      <dgm:t>
        <a:bodyPr/>
        <a:lstStyle/>
        <a:p>
          <a:endParaRPr lang="ru-RU" sz="1400" b="1">
            <a:latin typeface="+mj-lt"/>
          </a:endParaRPr>
        </a:p>
      </dgm:t>
    </dgm:pt>
    <dgm:pt modelId="{F58A9781-4F26-4352-BCDB-733E333C8755}" type="sibTrans" cxnId="{1392103F-62EA-4C78-A9A3-19684714DB6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latin typeface="+mj-lt"/>
          </a:endParaRPr>
        </a:p>
      </dgm:t>
    </dgm:pt>
    <dgm:pt modelId="{513D1AAD-9F21-4A46-A2D1-F12D83789B97}" type="pres">
      <dgm:prSet presAssocID="{6716210C-64AA-47F7-9786-7C7D95F5EA5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92FB6C3-149F-4894-AD2B-646E74817591}" type="pres">
      <dgm:prSet presAssocID="{D66F8F66-3356-4E1A-ADC1-479235ED1506}" presName="text1" presStyleCnt="0"/>
      <dgm:spPr/>
    </dgm:pt>
    <dgm:pt modelId="{5B828F17-4D1A-4216-A295-79A846E71E5E}" type="pres">
      <dgm:prSet presAssocID="{D66F8F66-3356-4E1A-ADC1-479235ED1506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64FE8-8CEA-4BCA-86F7-49726CB783A4}" type="pres">
      <dgm:prSet presAssocID="{D66F8F66-3356-4E1A-ADC1-479235ED1506}" presName="textaccent1" presStyleCnt="0"/>
      <dgm:spPr/>
    </dgm:pt>
    <dgm:pt modelId="{40CF7F14-BCF4-4799-B607-43B00910A713}" type="pres">
      <dgm:prSet presAssocID="{D66F8F66-3356-4E1A-ADC1-479235ED1506}" presName="accentRepeatNode" presStyleLbl="solidAlignAcc1" presStyleIdx="0" presStyleCnt="8"/>
      <dgm:spPr/>
    </dgm:pt>
    <dgm:pt modelId="{89B07396-8B6B-4D7D-988A-BEA6B8573587}" type="pres">
      <dgm:prSet presAssocID="{4200249B-DA64-4ED1-80A1-2D7A9B89F336}" presName="image1" presStyleCnt="0"/>
      <dgm:spPr/>
    </dgm:pt>
    <dgm:pt modelId="{CCEB1F50-9A9F-4C83-9AF6-0CC91FD099C6}" type="pres">
      <dgm:prSet presAssocID="{4200249B-DA64-4ED1-80A1-2D7A9B89F336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74556932-C9BC-475A-BCE8-4DA041699B04}" type="pres">
      <dgm:prSet presAssocID="{4200249B-DA64-4ED1-80A1-2D7A9B89F336}" presName="imageaccent1" presStyleCnt="0"/>
      <dgm:spPr/>
    </dgm:pt>
    <dgm:pt modelId="{DA894B6A-25AD-4D29-B5AC-4C0BAF3130CA}" type="pres">
      <dgm:prSet presAssocID="{4200249B-DA64-4ED1-80A1-2D7A9B89F336}" presName="accentRepeatNode" presStyleLbl="solidAlignAcc1" presStyleIdx="1" presStyleCnt="8"/>
      <dgm:spPr/>
    </dgm:pt>
    <dgm:pt modelId="{180E34DB-F02D-47E9-8B70-5417CF12F599}" type="pres">
      <dgm:prSet presAssocID="{3CF88503-3434-424E-B693-F153BA5B610E}" presName="text2" presStyleCnt="0"/>
      <dgm:spPr/>
    </dgm:pt>
    <dgm:pt modelId="{B0971221-F7B0-4B8A-A43B-95B774561AEF}" type="pres">
      <dgm:prSet presAssocID="{3CF88503-3434-424E-B693-F153BA5B610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216E4-FF57-4E76-BE5A-138D0D919911}" type="pres">
      <dgm:prSet presAssocID="{3CF88503-3434-424E-B693-F153BA5B610E}" presName="textaccent2" presStyleCnt="0"/>
      <dgm:spPr/>
    </dgm:pt>
    <dgm:pt modelId="{5A0616D3-4BB2-4432-901C-1DA2D0D42374}" type="pres">
      <dgm:prSet presAssocID="{3CF88503-3434-424E-B693-F153BA5B610E}" presName="accentRepeatNode" presStyleLbl="solidAlignAcc1" presStyleIdx="2" presStyleCnt="8"/>
      <dgm:spPr/>
    </dgm:pt>
    <dgm:pt modelId="{79DCAAE0-A868-4D03-81BF-389F3EA97E62}" type="pres">
      <dgm:prSet presAssocID="{78B673F9-52CB-41E6-A047-45E7BC51F851}" presName="image2" presStyleCnt="0"/>
      <dgm:spPr/>
    </dgm:pt>
    <dgm:pt modelId="{54EB7A33-5922-4E0B-B355-B206F92426FD}" type="pres">
      <dgm:prSet presAssocID="{78B673F9-52CB-41E6-A047-45E7BC51F851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8105D84E-61DE-4FA0-81A8-1B2B8365E9B8}" type="pres">
      <dgm:prSet presAssocID="{78B673F9-52CB-41E6-A047-45E7BC51F851}" presName="imageaccent2" presStyleCnt="0"/>
      <dgm:spPr/>
    </dgm:pt>
    <dgm:pt modelId="{95461528-AA62-4690-9F78-2A5D12B5E28E}" type="pres">
      <dgm:prSet presAssocID="{78B673F9-52CB-41E6-A047-45E7BC51F851}" presName="accentRepeatNode" presStyleLbl="solidAlignAcc1" presStyleIdx="3" presStyleCnt="8"/>
      <dgm:spPr/>
    </dgm:pt>
    <dgm:pt modelId="{EAE68003-03AB-40CE-A98C-B9FF956168C7}" type="pres">
      <dgm:prSet presAssocID="{F0D372C4-94F6-46AB-9233-5AF045DF4D3F}" presName="text3" presStyleCnt="0"/>
      <dgm:spPr/>
    </dgm:pt>
    <dgm:pt modelId="{DFE0A8EE-73DF-47B2-961F-5CE4754C08D1}" type="pres">
      <dgm:prSet presAssocID="{F0D372C4-94F6-46AB-9233-5AF045DF4D3F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A022F-63F2-4643-B19B-F72C5B9C6C51}" type="pres">
      <dgm:prSet presAssocID="{F0D372C4-94F6-46AB-9233-5AF045DF4D3F}" presName="textaccent3" presStyleCnt="0"/>
      <dgm:spPr/>
    </dgm:pt>
    <dgm:pt modelId="{CE74EA9D-EC1E-4F2E-88A5-00671297E588}" type="pres">
      <dgm:prSet presAssocID="{F0D372C4-94F6-46AB-9233-5AF045DF4D3F}" presName="accentRepeatNode" presStyleLbl="solidAlignAcc1" presStyleIdx="4" presStyleCnt="8"/>
      <dgm:spPr/>
    </dgm:pt>
    <dgm:pt modelId="{27CEC832-8250-44BC-8820-571F3E56AB5D}" type="pres">
      <dgm:prSet presAssocID="{80797843-A28C-4ECC-8985-9797880BB54D}" presName="image3" presStyleCnt="0"/>
      <dgm:spPr/>
    </dgm:pt>
    <dgm:pt modelId="{27BE23B4-45A9-4942-8F27-12D6E521B204}" type="pres">
      <dgm:prSet presAssocID="{80797843-A28C-4ECC-8985-9797880BB54D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5F90B2EE-1EE1-4EC7-B578-8B07C190E24F}" type="pres">
      <dgm:prSet presAssocID="{80797843-A28C-4ECC-8985-9797880BB54D}" presName="imageaccent3" presStyleCnt="0"/>
      <dgm:spPr/>
    </dgm:pt>
    <dgm:pt modelId="{50F19674-3EC7-4268-AEAE-30274FAF557D}" type="pres">
      <dgm:prSet presAssocID="{80797843-A28C-4ECC-8985-9797880BB54D}" presName="accentRepeatNode" presStyleLbl="solidAlignAcc1" presStyleIdx="5" presStyleCnt="8"/>
      <dgm:spPr/>
    </dgm:pt>
    <dgm:pt modelId="{0A2C1374-65AB-4C34-AB5C-98E9DDE37429}" type="pres">
      <dgm:prSet presAssocID="{27BB3A6A-39D4-4269-AE88-00933016B7BA}" presName="text4" presStyleCnt="0"/>
      <dgm:spPr/>
    </dgm:pt>
    <dgm:pt modelId="{2815AC05-27FF-46E2-82E8-EDE27D743D2A}" type="pres">
      <dgm:prSet presAssocID="{27BB3A6A-39D4-4269-AE88-00933016B7B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2C416-9033-4F00-817D-2D227DE70493}" type="pres">
      <dgm:prSet presAssocID="{27BB3A6A-39D4-4269-AE88-00933016B7BA}" presName="textaccent4" presStyleCnt="0"/>
      <dgm:spPr/>
    </dgm:pt>
    <dgm:pt modelId="{79E9DD5E-1606-4EF6-8B0E-BE853E645704}" type="pres">
      <dgm:prSet presAssocID="{27BB3A6A-39D4-4269-AE88-00933016B7BA}" presName="accentRepeatNode" presStyleLbl="solidAlignAcc1" presStyleIdx="6" presStyleCnt="8"/>
      <dgm:spPr/>
    </dgm:pt>
    <dgm:pt modelId="{6FD11B32-EC43-4E31-9978-D4FF57FE2721}" type="pres">
      <dgm:prSet presAssocID="{F58A9781-4F26-4352-BCDB-733E333C8755}" presName="image4" presStyleCnt="0"/>
      <dgm:spPr/>
    </dgm:pt>
    <dgm:pt modelId="{EE5885D3-42FA-498A-937C-B30664BA7C63}" type="pres">
      <dgm:prSet presAssocID="{F58A9781-4F26-4352-BCDB-733E333C8755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FBAE19AD-7664-4A8C-ABF6-9C292FB363B0}" type="pres">
      <dgm:prSet presAssocID="{F58A9781-4F26-4352-BCDB-733E333C8755}" presName="imageaccent4" presStyleCnt="0"/>
      <dgm:spPr/>
    </dgm:pt>
    <dgm:pt modelId="{0555BD07-5CBF-4FBF-ABE4-190BA5847A90}" type="pres">
      <dgm:prSet presAssocID="{F58A9781-4F26-4352-BCDB-733E333C8755}" presName="accentRepeatNode" presStyleLbl="solidAlignAcc1" presStyleIdx="7" presStyleCnt="8"/>
      <dgm:spPr/>
    </dgm:pt>
  </dgm:ptLst>
  <dgm:cxnLst>
    <dgm:cxn modelId="{1258CC92-2474-4220-AA35-DB2E9F473934}" type="presOf" srcId="{F0D372C4-94F6-46AB-9233-5AF045DF4D3F}" destId="{DFE0A8EE-73DF-47B2-961F-5CE4754C08D1}" srcOrd="0" destOrd="0" presId="urn:microsoft.com/office/officeart/2008/layout/HexagonCluster"/>
    <dgm:cxn modelId="{0134CF77-AE8F-425D-9ADB-E29B46D1674B}" srcId="{6716210C-64AA-47F7-9786-7C7D95F5EA57}" destId="{3CF88503-3434-424E-B693-F153BA5B610E}" srcOrd="1" destOrd="0" parTransId="{80A573CE-9432-4F7B-9427-5826DEA8C78A}" sibTransId="{78B673F9-52CB-41E6-A047-45E7BC51F851}"/>
    <dgm:cxn modelId="{91B1C619-E07A-4D72-819B-2334D57C577C}" type="presOf" srcId="{F58A9781-4F26-4352-BCDB-733E333C8755}" destId="{EE5885D3-42FA-498A-937C-B30664BA7C63}" srcOrd="0" destOrd="0" presId="urn:microsoft.com/office/officeart/2008/layout/HexagonCluster"/>
    <dgm:cxn modelId="{1392103F-62EA-4C78-A9A3-19684714DB6D}" srcId="{6716210C-64AA-47F7-9786-7C7D95F5EA57}" destId="{27BB3A6A-39D4-4269-AE88-00933016B7BA}" srcOrd="3" destOrd="0" parTransId="{63AD9BB1-A152-481C-8D46-872CF976FFE5}" sibTransId="{F58A9781-4F26-4352-BCDB-733E333C8755}"/>
    <dgm:cxn modelId="{D2109659-E6E4-4FF7-8A5E-CC8700C032F4}" type="presOf" srcId="{78B673F9-52CB-41E6-A047-45E7BC51F851}" destId="{54EB7A33-5922-4E0B-B355-B206F92426FD}" srcOrd="0" destOrd="0" presId="urn:microsoft.com/office/officeart/2008/layout/HexagonCluster"/>
    <dgm:cxn modelId="{FFC7DE52-8A0D-4DE7-912A-7AE93584E559}" srcId="{6716210C-64AA-47F7-9786-7C7D95F5EA57}" destId="{D66F8F66-3356-4E1A-ADC1-479235ED1506}" srcOrd="0" destOrd="0" parTransId="{F0DFDD69-DB5B-4627-90AE-51BA0E8A87A8}" sibTransId="{4200249B-DA64-4ED1-80A1-2D7A9B89F336}"/>
    <dgm:cxn modelId="{9A1A799E-FEF2-4A70-BC61-FCFE1DE2A34E}" type="presOf" srcId="{6716210C-64AA-47F7-9786-7C7D95F5EA57}" destId="{513D1AAD-9F21-4A46-A2D1-F12D83789B97}" srcOrd="0" destOrd="0" presId="urn:microsoft.com/office/officeart/2008/layout/HexagonCluster"/>
    <dgm:cxn modelId="{C7A2C57A-E1BA-44AE-8741-C1BEB4F30AB2}" type="presOf" srcId="{27BB3A6A-39D4-4269-AE88-00933016B7BA}" destId="{2815AC05-27FF-46E2-82E8-EDE27D743D2A}" srcOrd="0" destOrd="0" presId="urn:microsoft.com/office/officeart/2008/layout/HexagonCluster"/>
    <dgm:cxn modelId="{D36BCAA9-3A62-4789-8E41-10CF93F9BA8B}" srcId="{6716210C-64AA-47F7-9786-7C7D95F5EA57}" destId="{F0D372C4-94F6-46AB-9233-5AF045DF4D3F}" srcOrd="2" destOrd="0" parTransId="{14DFF257-69BD-44E7-BC4D-535A365205D9}" sibTransId="{80797843-A28C-4ECC-8985-9797880BB54D}"/>
    <dgm:cxn modelId="{F4D0E1E5-0F26-4030-987F-FED5ABA64D00}" type="presOf" srcId="{4200249B-DA64-4ED1-80A1-2D7A9B89F336}" destId="{CCEB1F50-9A9F-4C83-9AF6-0CC91FD099C6}" srcOrd="0" destOrd="0" presId="urn:microsoft.com/office/officeart/2008/layout/HexagonCluster"/>
    <dgm:cxn modelId="{8BDE6CEE-5046-4568-A1AB-61147D6663DE}" type="presOf" srcId="{80797843-A28C-4ECC-8985-9797880BB54D}" destId="{27BE23B4-45A9-4942-8F27-12D6E521B204}" srcOrd="0" destOrd="0" presId="urn:microsoft.com/office/officeart/2008/layout/HexagonCluster"/>
    <dgm:cxn modelId="{00FEC692-FF49-46E5-966A-619712A0767D}" type="presOf" srcId="{D66F8F66-3356-4E1A-ADC1-479235ED1506}" destId="{5B828F17-4D1A-4216-A295-79A846E71E5E}" srcOrd="0" destOrd="0" presId="urn:microsoft.com/office/officeart/2008/layout/HexagonCluster"/>
    <dgm:cxn modelId="{67BEB3EB-89F6-412E-A8CA-D40643972C36}" type="presOf" srcId="{3CF88503-3434-424E-B693-F153BA5B610E}" destId="{B0971221-F7B0-4B8A-A43B-95B774561AEF}" srcOrd="0" destOrd="0" presId="urn:microsoft.com/office/officeart/2008/layout/HexagonCluster"/>
    <dgm:cxn modelId="{33F6CCB1-3885-4F6C-A545-73E6FCA13B2A}" type="presParOf" srcId="{513D1AAD-9F21-4A46-A2D1-F12D83789B97}" destId="{E92FB6C3-149F-4894-AD2B-646E74817591}" srcOrd="0" destOrd="0" presId="urn:microsoft.com/office/officeart/2008/layout/HexagonCluster"/>
    <dgm:cxn modelId="{F8BB788D-30AE-4E1F-A5A2-EB27048243DE}" type="presParOf" srcId="{E92FB6C3-149F-4894-AD2B-646E74817591}" destId="{5B828F17-4D1A-4216-A295-79A846E71E5E}" srcOrd="0" destOrd="0" presId="urn:microsoft.com/office/officeart/2008/layout/HexagonCluster"/>
    <dgm:cxn modelId="{1FB5C418-6F99-421E-ACCD-5F7AED546F65}" type="presParOf" srcId="{513D1AAD-9F21-4A46-A2D1-F12D83789B97}" destId="{F3964FE8-8CEA-4BCA-86F7-49726CB783A4}" srcOrd="1" destOrd="0" presId="urn:microsoft.com/office/officeart/2008/layout/HexagonCluster"/>
    <dgm:cxn modelId="{E5E59425-D604-47ED-AD1D-9E516878F996}" type="presParOf" srcId="{F3964FE8-8CEA-4BCA-86F7-49726CB783A4}" destId="{40CF7F14-BCF4-4799-B607-43B00910A713}" srcOrd="0" destOrd="0" presId="urn:microsoft.com/office/officeart/2008/layout/HexagonCluster"/>
    <dgm:cxn modelId="{07128FDB-2CC3-4766-B578-223198B4BF36}" type="presParOf" srcId="{513D1AAD-9F21-4A46-A2D1-F12D83789B97}" destId="{89B07396-8B6B-4D7D-988A-BEA6B8573587}" srcOrd="2" destOrd="0" presId="urn:microsoft.com/office/officeart/2008/layout/HexagonCluster"/>
    <dgm:cxn modelId="{2D30DEAF-B120-47B3-9214-1C69D9BCCFBB}" type="presParOf" srcId="{89B07396-8B6B-4D7D-988A-BEA6B8573587}" destId="{CCEB1F50-9A9F-4C83-9AF6-0CC91FD099C6}" srcOrd="0" destOrd="0" presId="urn:microsoft.com/office/officeart/2008/layout/HexagonCluster"/>
    <dgm:cxn modelId="{B8E71C9A-E07B-400E-92C8-30FF0CC75EFD}" type="presParOf" srcId="{513D1AAD-9F21-4A46-A2D1-F12D83789B97}" destId="{74556932-C9BC-475A-BCE8-4DA041699B04}" srcOrd="3" destOrd="0" presId="urn:microsoft.com/office/officeart/2008/layout/HexagonCluster"/>
    <dgm:cxn modelId="{CFA2B755-6902-48ED-A9C5-6FD84DD20417}" type="presParOf" srcId="{74556932-C9BC-475A-BCE8-4DA041699B04}" destId="{DA894B6A-25AD-4D29-B5AC-4C0BAF3130CA}" srcOrd="0" destOrd="0" presId="urn:microsoft.com/office/officeart/2008/layout/HexagonCluster"/>
    <dgm:cxn modelId="{9455441D-2EF7-4668-86F6-250D24113890}" type="presParOf" srcId="{513D1AAD-9F21-4A46-A2D1-F12D83789B97}" destId="{180E34DB-F02D-47E9-8B70-5417CF12F599}" srcOrd="4" destOrd="0" presId="urn:microsoft.com/office/officeart/2008/layout/HexagonCluster"/>
    <dgm:cxn modelId="{6CD4E086-C9E9-4E46-85E0-173ACCBB91EB}" type="presParOf" srcId="{180E34DB-F02D-47E9-8B70-5417CF12F599}" destId="{B0971221-F7B0-4B8A-A43B-95B774561AEF}" srcOrd="0" destOrd="0" presId="urn:microsoft.com/office/officeart/2008/layout/HexagonCluster"/>
    <dgm:cxn modelId="{976E50DF-A524-43B8-9FF5-F6926CB774EC}" type="presParOf" srcId="{513D1AAD-9F21-4A46-A2D1-F12D83789B97}" destId="{704216E4-FF57-4E76-BE5A-138D0D919911}" srcOrd="5" destOrd="0" presId="urn:microsoft.com/office/officeart/2008/layout/HexagonCluster"/>
    <dgm:cxn modelId="{FC7AB5C0-DD6A-4925-BE95-C2351E923CFB}" type="presParOf" srcId="{704216E4-FF57-4E76-BE5A-138D0D919911}" destId="{5A0616D3-4BB2-4432-901C-1DA2D0D42374}" srcOrd="0" destOrd="0" presId="urn:microsoft.com/office/officeart/2008/layout/HexagonCluster"/>
    <dgm:cxn modelId="{91754D44-3136-49C0-AABD-D9551F7C8BB9}" type="presParOf" srcId="{513D1AAD-9F21-4A46-A2D1-F12D83789B97}" destId="{79DCAAE0-A868-4D03-81BF-389F3EA97E62}" srcOrd="6" destOrd="0" presId="urn:microsoft.com/office/officeart/2008/layout/HexagonCluster"/>
    <dgm:cxn modelId="{A7AF6833-22EB-453E-B655-C42278CFA238}" type="presParOf" srcId="{79DCAAE0-A868-4D03-81BF-389F3EA97E62}" destId="{54EB7A33-5922-4E0B-B355-B206F92426FD}" srcOrd="0" destOrd="0" presId="urn:microsoft.com/office/officeart/2008/layout/HexagonCluster"/>
    <dgm:cxn modelId="{9B59C65A-2DEA-48D3-8A11-167A63359338}" type="presParOf" srcId="{513D1AAD-9F21-4A46-A2D1-F12D83789B97}" destId="{8105D84E-61DE-4FA0-81A8-1B2B8365E9B8}" srcOrd="7" destOrd="0" presId="urn:microsoft.com/office/officeart/2008/layout/HexagonCluster"/>
    <dgm:cxn modelId="{4EF4E672-1962-4A54-B9CB-37C0AEF7460E}" type="presParOf" srcId="{8105D84E-61DE-4FA0-81A8-1B2B8365E9B8}" destId="{95461528-AA62-4690-9F78-2A5D12B5E28E}" srcOrd="0" destOrd="0" presId="urn:microsoft.com/office/officeart/2008/layout/HexagonCluster"/>
    <dgm:cxn modelId="{B404E568-B985-4A64-8DBD-CC24649A20F9}" type="presParOf" srcId="{513D1AAD-9F21-4A46-A2D1-F12D83789B97}" destId="{EAE68003-03AB-40CE-A98C-B9FF956168C7}" srcOrd="8" destOrd="0" presId="urn:microsoft.com/office/officeart/2008/layout/HexagonCluster"/>
    <dgm:cxn modelId="{6C31163C-F681-435A-8258-01EA989BC31C}" type="presParOf" srcId="{EAE68003-03AB-40CE-A98C-B9FF956168C7}" destId="{DFE0A8EE-73DF-47B2-961F-5CE4754C08D1}" srcOrd="0" destOrd="0" presId="urn:microsoft.com/office/officeart/2008/layout/HexagonCluster"/>
    <dgm:cxn modelId="{7C32D248-6B23-4880-B998-CCCC37999B0F}" type="presParOf" srcId="{513D1AAD-9F21-4A46-A2D1-F12D83789B97}" destId="{DE7A022F-63F2-4643-B19B-F72C5B9C6C51}" srcOrd="9" destOrd="0" presId="urn:microsoft.com/office/officeart/2008/layout/HexagonCluster"/>
    <dgm:cxn modelId="{159A7FAD-7DCF-4F77-A97B-5B2B00116876}" type="presParOf" srcId="{DE7A022F-63F2-4643-B19B-F72C5B9C6C51}" destId="{CE74EA9D-EC1E-4F2E-88A5-00671297E588}" srcOrd="0" destOrd="0" presId="urn:microsoft.com/office/officeart/2008/layout/HexagonCluster"/>
    <dgm:cxn modelId="{DE120B61-EF47-446F-B1A0-194F956A7E26}" type="presParOf" srcId="{513D1AAD-9F21-4A46-A2D1-F12D83789B97}" destId="{27CEC832-8250-44BC-8820-571F3E56AB5D}" srcOrd="10" destOrd="0" presId="urn:microsoft.com/office/officeart/2008/layout/HexagonCluster"/>
    <dgm:cxn modelId="{67504CFF-96DF-404C-8E28-2029AAD68EF6}" type="presParOf" srcId="{27CEC832-8250-44BC-8820-571F3E56AB5D}" destId="{27BE23B4-45A9-4942-8F27-12D6E521B204}" srcOrd="0" destOrd="0" presId="urn:microsoft.com/office/officeart/2008/layout/HexagonCluster"/>
    <dgm:cxn modelId="{425348BB-A444-4469-8035-CA31B7754FEA}" type="presParOf" srcId="{513D1AAD-9F21-4A46-A2D1-F12D83789B97}" destId="{5F90B2EE-1EE1-4EC7-B578-8B07C190E24F}" srcOrd="11" destOrd="0" presId="urn:microsoft.com/office/officeart/2008/layout/HexagonCluster"/>
    <dgm:cxn modelId="{F134BC18-A952-472C-BD26-2664736A56A1}" type="presParOf" srcId="{5F90B2EE-1EE1-4EC7-B578-8B07C190E24F}" destId="{50F19674-3EC7-4268-AEAE-30274FAF557D}" srcOrd="0" destOrd="0" presId="urn:microsoft.com/office/officeart/2008/layout/HexagonCluster"/>
    <dgm:cxn modelId="{AA0E5C74-4B83-4C93-98FE-227ABF3AA7DC}" type="presParOf" srcId="{513D1AAD-9F21-4A46-A2D1-F12D83789B97}" destId="{0A2C1374-65AB-4C34-AB5C-98E9DDE37429}" srcOrd="12" destOrd="0" presId="urn:microsoft.com/office/officeart/2008/layout/HexagonCluster"/>
    <dgm:cxn modelId="{207814BC-FC96-4345-8D2F-F7FB76DF1896}" type="presParOf" srcId="{0A2C1374-65AB-4C34-AB5C-98E9DDE37429}" destId="{2815AC05-27FF-46E2-82E8-EDE27D743D2A}" srcOrd="0" destOrd="0" presId="urn:microsoft.com/office/officeart/2008/layout/HexagonCluster"/>
    <dgm:cxn modelId="{52A00E7F-FB7B-4D6A-9716-FEC822A3884C}" type="presParOf" srcId="{513D1AAD-9F21-4A46-A2D1-F12D83789B97}" destId="{3112C416-9033-4F00-817D-2D227DE70493}" srcOrd="13" destOrd="0" presId="urn:microsoft.com/office/officeart/2008/layout/HexagonCluster"/>
    <dgm:cxn modelId="{20795D49-0CC0-4A2B-AED8-FD58BB99FE18}" type="presParOf" srcId="{3112C416-9033-4F00-817D-2D227DE70493}" destId="{79E9DD5E-1606-4EF6-8B0E-BE853E645704}" srcOrd="0" destOrd="0" presId="urn:microsoft.com/office/officeart/2008/layout/HexagonCluster"/>
    <dgm:cxn modelId="{525ACF72-03F6-46DC-B6BC-D24295C99DF2}" type="presParOf" srcId="{513D1AAD-9F21-4A46-A2D1-F12D83789B97}" destId="{6FD11B32-EC43-4E31-9978-D4FF57FE2721}" srcOrd="14" destOrd="0" presId="urn:microsoft.com/office/officeart/2008/layout/HexagonCluster"/>
    <dgm:cxn modelId="{ECFF59BD-A39C-44D9-B875-E94B051F05AB}" type="presParOf" srcId="{6FD11B32-EC43-4E31-9978-D4FF57FE2721}" destId="{EE5885D3-42FA-498A-937C-B30664BA7C63}" srcOrd="0" destOrd="0" presId="urn:microsoft.com/office/officeart/2008/layout/HexagonCluster"/>
    <dgm:cxn modelId="{23CD93AD-D552-4D83-8BD2-D23A427F5ACD}" type="presParOf" srcId="{513D1AAD-9F21-4A46-A2D1-F12D83789B97}" destId="{FBAE19AD-7664-4A8C-ABF6-9C292FB363B0}" srcOrd="15" destOrd="0" presId="urn:microsoft.com/office/officeart/2008/layout/HexagonCluster"/>
    <dgm:cxn modelId="{211E19D7-01C1-433A-A04F-842B3233D3F1}" type="presParOf" srcId="{FBAE19AD-7664-4A8C-ABF6-9C292FB363B0}" destId="{0555BD07-5CBF-4FBF-ABE4-190BA5847A9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C4935C-C6FB-44CD-99A7-6BCABAF127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2E371-CBCF-46CA-BD02-FFE707CFE3E5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Анна Яковлева, </a:t>
          </a:r>
          <a:r>
            <a:rPr lang="ru-RU" dirty="0" smtClean="0">
              <a:solidFill>
                <a:schemeClr val="tx1"/>
              </a:solidFill>
            </a:rPr>
            <a:t>ЭГБ-109-0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сотрудник информационного комитета Профкома</a:t>
          </a:r>
          <a:r>
            <a:rPr lang="ru-RU" dirty="0" smtClean="0">
              <a:solidFill>
                <a:schemeClr val="tx1"/>
              </a:solidFill>
            </a:rPr>
            <a:t/>
          </a:r>
          <a:br>
            <a:rPr lang="ru-RU" dirty="0" smtClean="0">
              <a:solidFill>
                <a:schemeClr val="tx1"/>
              </a:solidFill>
            </a:rPr>
          </a:br>
          <a:r>
            <a:rPr lang="ru-RU" b="1" dirty="0" smtClean="0">
              <a:solidFill>
                <a:schemeClr val="tx1"/>
              </a:solidFill>
            </a:rPr>
            <a:t>Профком студентов </a:t>
          </a:r>
          <a:r>
            <a:rPr lang="ru-RU" b="1" dirty="0" err="1" smtClean="0">
              <a:solidFill>
                <a:schemeClr val="tx1"/>
              </a:solidFill>
            </a:rPr>
            <a:t>ОмГУ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en-US" dirty="0" smtClean="0">
              <a:solidFill>
                <a:schemeClr val="tx1"/>
              </a:solidFill>
            </a:rPr>
            <a:t>vk.com/</a:t>
          </a:r>
          <a:r>
            <a:rPr lang="en-US" dirty="0" err="1" smtClean="0">
              <a:solidFill>
                <a:schemeClr val="tx1"/>
              </a:solidFill>
            </a:rPr>
            <a:t>profcom.omgu</a:t>
          </a:r>
          <a:endParaRPr lang="ru-RU" dirty="0">
            <a:solidFill>
              <a:schemeClr val="tx1"/>
            </a:solidFill>
          </a:endParaRPr>
        </a:p>
      </dgm:t>
    </dgm:pt>
    <dgm:pt modelId="{54279A84-2536-4B16-AFA2-3CA8B2ABDC9E}" type="parTrans" cxnId="{7283F91F-EB81-491A-ADAA-DEE3D8B69FAF}">
      <dgm:prSet/>
      <dgm:spPr/>
      <dgm:t>
        <a:bodyPr/>
        <a:lstStyle/>
        <a:p>
          <a:endParaRPr lang="ru-RU"/>
        </a:p>
      </dgm:t>
    </dgm:pt>
    <dgm:pt modelId="{020D3BB5-F9B5-484C-8D91-7EBF37BDA061}" type="sibTrans" cxnId="{7283F91F-EB81-491A-ADAA-DEE3D8B69FAF}">
      <dgm:prSet/>
      <dgm:spPr/>
      <dgm:t>
        <a:bodyPr/>
        <a:lstStyle/>
        <a:p>
          <a:endParaRPr lang="ru-RU"/>
        </a:p>
      </dgm:t>
    </dgm:pt>
    <dgm:pt modelId="{83678F44-0CF2-4458-967A-8FD25EA57E11}" type="pres">
      <dgm:prSet presAssocID="{8FC4935C-C6FB-44CD-99A7-6BCABAF12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D372A-3BE0-430E-B8F0-3855FD8DCA8A}" type="pres">
      <dgm:prSet presAssocID="{CC72E371-CBCF-46CA-BD02-FFE707CFE3E5}" presName="composite" presStyleCnt="0"/>
      <dgm:spPr/>
    </dgm:pt>
    <dgm:pt modelId="{9DF389F5-B47C-4421-A7C1-AF06E0B8856F}" type="pres">
      <dgm:prSet presAssocID="{CC72E371-CBCF-46CA-BD02-FFE707CFE3E5}" presName="rect1" presStyleLbl="trAlignAcc1" presStyleIdx="0" presStyleCnt="1" custScaleX="214105" custScaleY="75067" custLinFactNeighborX="1966" custLinFactNeighborY="-1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C686-B5C5-4E2C-8C57-933CAE000D32}" type="pres">
      <dgm:prSet presAssocID="{CC72E371-CBCF-46CA-BD02-FFE707CFE3E5}" presName="rect2" presStyleLbl="fgImgPlace1" presStyleIdx="0" presStyleCnt="1" custLinFactX="-100000" custLinFactNeighborX="-170411" custLinFactNeighborY="-493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901073E2-A980-442D-994B-C23EBCC7C53F}" type="presOf" srcId="{CC72E371-CBCF-46CA-BD02-FFE707CFE3E5}" destId="{9DF389F5-B47C-4421-A7C1-AF06E0B8856F}" srcOrd="0" destOrd="0" presId="urn:microsoft.com/office/officeart/2008/layout/PictureStrips"/>
    <dgm:cxn modelId="{7283F91F-EB81-491A-ADAA-DEE3D8B69FAF}" srcId="{8FC4935C-C6FB-44CD-99A7-6BCABAF12738}" destId="{CC72E371-CBCF-46CA-BD02-FFE707CFE3E5}" srcOrd="0" destOrd="0" parTransId="{54279A84-2536-4B16-AFA2-3CA8B2ABDC9E}" sibTransId="{020D3BB5-F9B5-484C-8D91-7EBF37BDA061}"/>
    <dgm:cxn modelId="{59664335-7FC7-44E0-B07A-C42E7AD008A9}" type="presOf" srcId="{8FC4935C-C6FB-44CD-99A7-6BCABAF12738}" destId="{83678F44-0CF2-4458-967A-8FD25EA57E11}" srcOrd="0" destOrd="0" presId="urn:microsoft.com/office/officeart/2008/layout/PictureStrips"/>
    <dgm:cxn modelId="{CC3F14EE-938B-4745-9B44-51873C6D5BD1}" type="presParOf" srcId="{83678F44-0CF2-4458-967A-8FD25EA57E11}" destId="{016D372A-3BE0-430E-B8F0-3855FD8DCA8A}" srcOrd="0" destOrd="0" presId="urn:microsoft.com/office/officeart/2008/layout/PictureStrips"/>
    <dgm:cxn modelId="{127D5141-6034-4550-9646-971A38EE1129}" type="presParOf" srcId="{016D372A-3BE0-430E-B8F0-3855FD8DCA8A}" destId="{9DF389F5-B47C-4421-A7C1-AF06E0B8856F}" srcOrd="0" destOrd="0" presId="urn:microsoft.com/office/officeart/2008/layout/PictureStrips"/>
    <dgm:cxn modelId="{F796EC35-55C2-4B45-A9D3-640ADD764E21}" type="presParOf" srcId="{016D372A-3BE0-430E-B8F0-3855FD8DCA8A}" destId="{8609C686-B5C5-4E2C-8C57-933CAE000D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C4935C-C6FB-44CD-99A7-6BCABAF127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2E371-CBCF-46CA-BD02-FFE707CFE3E5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Ахиллес </a:t>
          </a:r>
          <a:r>
            <a:rPr lang="ru-RU" dirty="0" err="1" smtClean="0">
              <a:solidFill>
                <a:schemeClr val="tx1"/>
              </a:solidFill>
            </a:rPr>
            <a:t>Джадов</a:t>
          </a:r>
          <a:r>
            <a:rPr lang="ru-RU" dirty="0" smtClean="0">
              <a:solidFill>
                <a:schemeClr val="tx1"/>
              </a:solidFill>
            </a:rPr>
            <a:t>, ЭГБ-109-0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председатель Студенческого Совета </a:t>
          </a:r>
          <a:r>
            <a:rPr lang="ru-RU" dirty="0" err="1" smtClean="0">
              <a:solidFill>
                <a:schemeClr val="tx1"/>
              </a:solidFill>
            </a:rPr>
            <a:t>ОмГУ</a:t>
          </a:r>
          <a:r>
            <a:rPr lang="ru-RU" dirty="0" smtClean="0">
              <a:solidFill>
                <a:schemeClr val="tx1"/>
              </a:solidFill>
            </a:rPr>
            <a:t/>
          </a:r>
          <a:br>
            <a:rPr lang="ru-RU" dirty="0" smtClean="0">
              <a:solidFill>
                <a:schemeClr val="tx1"/>
              </a:solidFill>
            </a:rPr>
          </a:br>
          <a:r>
            <a:rPr lang="ru-RU" b="1" dirty="0" smtClean="0">
              <a:solidFill>
                <a:schemeClr val="tx1"/>
              </a:solidFill>
            </a:rPr>
            <a:t>Студенческий Совет </a:t>
          </a:r>
          <a:r>
            <a:rPr lang="ru-RU" b="1" dirty="0" err="1" smtClean="0">
              <a:solidFill>
                <a:schemeClr val="tx1"/>
              </a:solidFill>
            </a:rPr>
            <a:t>ОмГУ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en-US" dirty="0" smtClean="0">
              <a:solidFill>
                <a:schemeClr val="tx1"/>
              </a:solidFill>
            </a:rPr>
            <a:t>vk.com/</a:t>
          </a:r>
          <a:r>
            <a:rPr lang="en-US" dirty="0" err="1" smtClean="0">
              <a:solidFill>
                <a:schemeClr val="tx1"/>
              </a:solidFill>
            </a:rPr>
            <a:t>sc_omsu</a:t>
          </a:r>
          <a:endParaRPr lang="ru-RU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Отдел </a:t>
          </a:r>
          <a:r>
            <a:rPr lang="ru-RU" b="1" dirty="0" err="1" smtClean="0">
              <a:solidFill>
                <a:schemeClr val="tx1"/>
              </a:solidFill>
            </a:rPr>
            <a:t>внеучебной</a:t>
          </a:r>
          <a:r>
            <a:rPr lang="ru-RU" b="1" dirty="0" smtClean="0">
              <a:solidFill>
                <a:schemeClr val="tx1"/>
              </a:solidFill>
            </a:rPr>
            <a:t> работы </a:t>
          </a:r>
          <a:r>
            <a:rPr lang="ru-RU" b="1" dirty="0" err="1" smtClean="0">
              <a:solidFill>
                <a:schemeClr val="tx1"/>
              </a:solidFill>
            </a:rPr>
            <a:t>ОмГУ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en-US" dirty="0" smtClean="0">
              <a:solidFill>
                <a:schemeClr val="tx1"/>
              </a:solidFill>
            </a:rPr>
            <a:t>vk.com/club2983599</a:t>
          </a:r>
          <a:endParaRPr lang="ru-RU" dirty="0">
            <a:solidFill>
              <a:schemeClr val="tx1"/>
            </a:solidFill>
          </a:endParaRPr>
        </a:p>
      </dgm:t>
    </dgm:pt>
    <dgm:pt modelId="{54279A84-2536-4B16-AFA2-3CA8B2ABDC9E}" type="parTrans" cxnId="{7283F91F-EB81-491A-ADAA-DEE3D8B69FAF}">
      <dgm:prSet/>
      <dgm:spPr/>
      <dgm:t>
        <a:bodyPr/>
        <a:lstStyle/>
        <a:p>
          <a:endParaRPr lang="ru-RU"/>
        </a:p>
      </dgm:t>
    </dgm:pt>
    <dgm:pt modelId="{020D3BB5-F9B5-484C-8D91-7EBF37BDA061}" type="sibTrans" cxnId="{7283F91F-EB81-491A-ADAA-DEE3D8B69FAF}">
      <dgm:prSet/>
      <dgm:spPr/>
      <dgm:t>
        <a:bodyPr/>
        <a:lstStyle/>
        <a:p>
          <a:endParaRPr lang="ru-RU"/>
        </a:p>
      </dgm:t>
    </dgm:pt>
    <dgm:pt modelId="{83678F44-0CF2-4458-967A-8FD25EA57E11}" type="pres">
      <dgm:prSet presAssocID="{8FC4935C-C6FB-44CD-99A7-6BCABAF12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D372A-3BE0-430E-B8F0-3855FD8DCA8A}" type="pres">
      <dgm:prSet presAssocID="{CC72E371-CBCF-46CA-BD02-FFE707CFE3E5}" presName="composite" presStyleCnt="0"/>
      <dgm:spPr/>
    </dgm:pt>
    <dgm:pt modelId="{9DF389F5-B47C-4421-A7C1-AF06E0B8856F}" type="pres">
      <dgm:prSet presAssocID="{CC72E371-CBCF-46CA-BD02-FFE707CFE3E5}" presName="rect1" presStyleLbl="trAlignAcc1" presStyleIdx="0" presStyleCnt="1" custScaleX="186993" custScaleY="75067" custLinFactNeighborX="1966" custLinFactNeighborY="-1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C686-B5C5-4E2C-8C57-933CAE000D32}" type="pres">
      <dgm:prSet presAssocID="{CC72E371-CBCF-46CA-BD02-FFE707CFE3E5}" presName="rect2" presStyleLbl="fgImgPlace1" presStyleIdx="0" presStyleCnt="1" custScaleX="85491" custScaleY="85491" custLinFactX="-100000" custLinFactNeighborX="-114005" custLinFactNeighborY="47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7283F91F-EB81-491A-ADAA-DEE3D8B69FAF}" srcId="{8FC4935C-C6FB-44CD-99A7-6BCABAF12738}" destId="{CC72E371-CBCF-46CA-BD02-FFE707CFE3E5}" srcOrd="0" destOrd="0" parTransId="{54279A84-2536-4B16-AFA2-3CA8B2ABDC9E}" sibTransId="{020D3BB5-F9B5-484C-8D91-7EBF37BDA061}"/>
    <dgm:cxn modelId="{F08055B0-4A7A-47B5-8274-FECEFC599567}" type="presOf" srcId="{CC72E371-CBCF-46CA-BD02-FFE707CFE3E5}" destId="{9DF389F5-B47C-4421-A7C1-AF06E0B8856F}" srcOrd="0" destOrd="0" presId="urn:microsoft.com/office/officeart/2008/layout/PictureStrips"/>
    <dgm:cxn modelId="{A26FDC2B-D517-4309-91D1-4A3D0E1EC090}" type="presOf" srcId="{8FC4935C-C6FB-44CD-99A7-6BCABAF12738}" destId="{83678F44-0CF2-4458-967A-8FD25EA57E11}" srcOrd="0" destOrd="0" presId="urn:microsoft.com/office/officeart/2008/layout/PictureStrips"/>
    <dgm:cxn modelId="{5EA36AD6-0DF5-4D50-B09C-873668CBD646}" type="presParOf" srcId="{83678F44-0CF2-4458-967A-8FD25EA57E11}" destId="{016D372A-3BE0-430E-B8F0-3855FD8DCA8A}" srcOrd="0" destOrd="0" presId="urn:microsoft.com/office/officeart/2008/layout/PictureStrips"/>
    <dgm:cxn modelId="{9A2F5886-C110-4D0C-9FA3-7A889DCF713B}" type="presParOf" srcId="{016D372A-3BE0-430E-B8F0-3855FD8DCA8A}" destId="{9DF389F5-B47C-4421-A7C1-AF06E0B8856F}" srcOrd="0" destOrd="0" presId="urn:microsoft.com/office/officeart/2008/layout/PictureStrips"/>
    <dgm:cxn modelId="{35EF9D44-06AE-471E-8CBE-928B29F4E18C}" type="presParOf" srcId="{016D372A-3BE0-430E-B8F0-3855FD8DCA8A}" destId="{8609C686-B5C5-4E2C-8C57-933CAE000D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16EE4-0456-4B45-A136-5F644237AF25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1C944-664F-4F31-83F9-F5C0953A0E2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Студент на 1 день</a:t>
          </a:r>
          <a:endParaRPr lang="ru-RU" dirty="0">
            <a:solidFill>
              <a:schemeClr val="tx1"/>
            </a:solidFill>
          </a:endParaRPr>
        </a:p>
      </dgm:t>
    </dgm:pt>
    <dgm:pt modelId="{FFE0EAF0-5487-4B48-B76C-02B82EBC2FB4}" type="parTrans" cxnId="{38D0B760-94B4-4333-BAF0-D4BEA2A43E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2A245D-A236-445B-A1B4-C174C25386D6}" type="sibTrans" cxnId="{38D0B760-94B4-4333-BAF0-D4BEA2A43E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B00D29-9557-4944-AB0C-D1BE56515BE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Миссия.</a:t>
          </a:r>
          <a:r>
            <a:rPr lang="en-US" dirty="0" smtClean="0">
              <a:solidFill>
                <a:schemeClr val="tx1"/>
              </a:solidFill>
            </a:rPr>
            <a:t>com</a:t>
          </a:r>
          <a:r>
            <a:rPr lang="ru-RU" dirty="0" smtClean="0">
              <a:solidFill>
                <a:schemeClr val="tx1"/>
              </a:solidFill>
            </a:rPr>
            <a:t> и работа со школами</a:t>
          </a:r>
          <a:endParaRPr lang="ru-RU" dirty="0">
            <a:solidFill>
              <a:schemeClr val="tx1"/>
            </a:solidFill>
          </a:endParaRPr>
        </a:p>
      </dgm:t>
    </dgm:pt>
    <dgm:pt modelId="{78EA0E0E-9488-4E42-B863-C80436781467}" type="parTrans" cxnId="{EED75A68-8DE4-4CA3-9388-470F7D546BB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1729BA-FE5B-48C4-9D60-3FF43BEDE6DF}" type="sibTrans" cxnId="{EED75A68-8DE4-4CA3-9388-470F7D546BB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4705D5-0A38-4D92-84C4-EADA604613B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Дни открытых дверей</a:t>
          </a:r>
          <a:endParaRPr lang="ru-RU" dirty="0">
            <a:solidFill>
              <a:schemeClr val="tx1"/>
            </a:solidFill>
          </a:endParaRPr>
        </a:p>
      </dgm:t>
    </dgm:pt>
    <dgm:pt modelId="{34428181-AD07-4FD7-9E30-371BBE7E172A}" type="parTrans" cxnId="{44F34E36-1066-4753-80AC-2200B23C89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780A97-F687-4475-846C-3A90804D110F}" type="sibTrans" cxnId="{44F34E36-1066-4753-80AC-2200B23C89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7A071C-6849-4AE7-8642-DB68D0C645E6}" type="pres">
      <dgm:prSet presAssocID="{CDA16EE4-0456-4B45-A136-5F644237AF2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01B92EA-AF00-4891-9243-CDE2B1CC3252}" type="pres">
      <dgm:prSet presAssocID="{BF41C944-664F-4F31-83F9-F5C0953A0E2E}" presName="composite" presStyleCnt="0"/>
      <dgm:spPr/>
    </dgm:pt>
    <dgm:pt modelId="{B22F1A18-4FD8-4C18-BAD0-E2B292D0E779}" type="pres">
      <dgm:prSet presAssocID="{BF41C944-664F-4F31-83F9-F5C0953A0E2E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3CD08E6-CC90-43F2-B88E-1F16BA5145C3}" type="pres">
      <dgm:prSet presAssocID="{BF41C944-664F-4F31-83F9-F5C0953A0E2E}" presName="Paren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05ED6-0552-4544-92D1-4E836BD11680}" type="pres">
      <dgm:prSet presAssocID="{7E2A245D-A236-445B-A1B4-C174C25386D6}" presName="sibTrans" presStyleCnt="0"/>
      <dgm:spPr/>
    </dgm:pt>
    <dgm:pt modelId="{EC523397-3E44-47D7-96F5-F3A0C80B4C23}" type="pres">
      <dgm:prSet presAssocID="{A6B00D29-9557-4944-AB0C-D1BE56515BE5}" presName="composite" presStyleCnt="0"/>
      <dgm:spPr/>
    </dgm:pt>
    <dgm:pt modelId="{9902302E-A1C6-4FD9-B227-B687D6F7A2A3}" type="pres">
      <dgm:prSet presAssocID="{A6B00D29-9557-4944-AB0C-D1BE56515BE5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4699B82-9D1C-4E86-ABBF-DED9238286E8}" type="pres">
      <dgm:prSet presAssocID="{A6B00D29-9557-4944-AB0C-D1BE56515BE5}" presName="Paren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BE10A-9EA5-4988-B4BA-558947498D10}" type="pres">
      <dgm:prSet presAssocID="{C41729BA-FE5B-48C4-9D60-3FF43BEDE6DF}" presName="sibTrans" presStyleCnt="0"/>
      <dgm:spPr/>
    </dgm:pt>
    <dgm:pt modelId="{8CBE6C8F-C991-4760-830D-9BCCF0CB9E54}" type="pres">
      <dgm:prSet presAssocID="{134705D5-0A38-4D92-84C4-EADA604613B1}" presName="composite" presStyleCnt="0"/>
      <dgm:spPr/>
    </dgm:pt>
    <dgm:pt modelId="{019E92AF-9588-4A58-9190-3E8E2F189DBD}" type="pres">
      <dgm:prSet presAssocID="{134705D5-0A38-4D92-84C4-EADA604613B1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6E1B45F-606D-4ADD-8CEF-BE75C7A9CB37}" type="pres">
      <dgm:prSet presAssocID="{134705D5-0A38-4D92-84C4-EADA604613B1}" presName="Paren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D6F225-77B1-46B5-BC18-4C09DADC8B2C}" type="presOf" srcId="{134705D5-0A38-4D92-84C4-EADA604613B1}" destId="{26E1B45F-606D-4ADD-8CEF-BE75C7A9CB37}" srcOrd="0" destOrd="0" presId="urn:microsoft.com/office/officeart/2008/layout/PictureAccentBlocks"/>
    <dgm:cxn modelId="{BC450CD7-49A4-4EC6-87CC-4AC59FC6010B}" type="presOf" srcId="{A6B00D29-9557-4944-AB0C-D1BE56515BE5}" destId="{F4699B82-9D1C-4E86-ABBF-DED9238286E8}" srcOrd="0" destOrd="0" presId="urn:microsoft.com/office/officeart/2008/layout/PictureAccentBlocks"/>
    <dgm:cxn modelId="{4D5B6376-7BAA-4DC5-9F1A-99668CEF58CD}" type="presOf" srcId="{CDA16EE4-0456-4B45-A136-5F644237AF25}" destId="{3B7A071C-6849-4AE7-8642-DB68D0C645E6}" srcOrd="0" destOrd="0" presId="urn:microsoft.com/office/officeart/2008/layout/PictureAccentBlocks"/>
    <dgm:cxn modelId="{EED75A68-8DE4-4CA3-9388-470F7D546BBB}" srcId="{CDA16EE4-0456-4B45-A136-5F644237AF25}" destId="{A6B00D29-9557-4944-AB0C-D1BE56515BE5}" srcOrd="1" destOrd="0" parTransId="{78EA0E0E-9488-4E42-B863-C80436781467}" sibTransId="{C41729BA-FE5B-48C4-9D60-3FF43BEDE6DF}"/>
    <dgm:cxn modelId="{38D0B760-94B4-4333-BAF0-D4BEA2A43E25}" srcId="{CDA16EE4-0456-4B45-A136-5F644237AF25}" destId="{BF41C944-664F-4F31-83F9-F5C0953A0E2E}" srcOrd="0" destOrd="0" parTransId="{FFE0EAF0-5487-4B48-B76C-02B82EBC2FB4}" sibTransId="{7E2A245D-A236-445B-A1B4-C174C25386D6}"/>
    <dgm:cxn modelId="{44F34E36-1066-4753-80AC-2200B23C89CE}" srcId="{CDA16EE4-0456-4B45-A136-5F644237AF25}" destId="{134705D5-0A38-4D92-84C4-EADA604613B1}" srcOrd="2" destOrd="0" parTransId="{34428181-AD07-4FD7-9E30-371BBE7E172A}" sibTransId="{E3780A97-F687-4475-846C-3A90804D110F}"/>
    <dgm:cxn modelId="{FF0BA810-A3FA-4D9A-904E-EB68EEC4D065}" type="presOf" srcId="{BF41C944-664F-4F31-83F9-F5C0953A0E2E}" destId="{63CD08E6-CC90-43F2-B88E-1F16BA5145C3}" srcOrd="0" destOrd="0" presId="urn:microsoft.com/office/officeart/2008/layout/PictureAccentBlocks"/>
    <dgm:cxn modelId="{7EE88D27-E206-4B52-B18A-DF582EBFE9A2}" type="presParOf" srcId="{3B7A071C-6849-4AE7-8642-DB68D0C645E6}" destId="{E01B92EA-AF00-4891-9243-CDE2B1CC3252}" srcOrd="0" destOrd="0" presId="urn:microsoft.com/office/officeart/2008/layout/PictureAccentBlocks"/>
    <dgm:cxn modelId="{C23A892F-2B77-4EB9-9A97-DEAA36B17D37}" type="presParOf" srcId="{E01B92EA-AF00-4891-9243-CDE2B1CC3252}" destId="{B22F1A18-4FD8-4C18-BAD0-E2B292D0E779}" srcOrd="0" destOrd="0" presId="urn:microsoft.com/office/officeart/2008/layout/PictureAccentBlocks"/>
    <dgm:cxn modelId="{AA103504-8114-4916-A6BB-8DAA2DA2243A}" type="presParOf" srcId="{E01B92EA-AF00-4891-9243-CDE2B1CC3252}" destId="{63CD08E6-CC90-43F2-B88E-1F16BA5145C3}" srcOrd="1" destOrd="0" presId="urn:microsoft.com/office/officeart/2008/layout/PictureAccentBlocks"/>
    <dgm:cxn modelId="{3A45EF0B-92F4-42A0-8254-3CFD5E9624EC}" type="presParOf" srcId="{3B7A071C-6849-4AE7-8642-DB68D0C645E6}" destId="{E1805ED6-0552-4544-92D1-4E836BD11680}" srcOrd="1" destOrd="0" presId="urn:microsoft.com/office/officeart/2008/layout/PictureAccentBlocks"/>
    <dgm:cxn modelId="{4616FAD3-9534-44E9-8AC0-74E4776F434C}" type="presParOf" srcId="{3B7A071C-6849-4AE7-8642-DB68D0C645E6}" destId="{EC523397-3E44-47D7-96F5-F3A0C80B4C23}" srcOrd="2" destOrd="0" presId="urn:microsoft.com/office/officeart/2008/layout/PictureAccentBlocks"/>
    <dgm:cxn modelId="{BBF9EC90-B515-4DCA-A38D-D5B439C89639}" type="presParOf" srcId="{EC523397-3E44-47D7-96F5-F3A0C80B4C23}" destId="{9902302E-A1C6-4FD9-B227-B687D6F7A2A3}" srcOrd="0" destOrd="0" presId="urn:microsoft.com/office/officeart/2008/layout/PictureAccentBlocks"/>
    <dgm:cxn modelId="{40B05305-3929-426E-9C35-F30C5CAD7BDF}" type="presParOf" srcId="{EC523397-3E44-47D7-96F5-F3A0C80B4C23}" destId="{F4699B82-9D1C-4E86-ABBF-DED9238286E8}" srcOrd="1" destOrd="0" presId="urn:microsoft.com/office/officeart/2008/layout/PictureAccentBlocks"/>
    <dgm:cxn modelId="{CC91770D-C7E7-4472-B008-8AC6BDECE317}" type="presParOf" srcId="{3B7A071C-6849-4AE7-8642-DB68D0C645E6}" destId="{70ABE10A-9EA5-4988-B4BA-558947498D10}" srcOrd="3" destOrd="0" presId="urn:microsoft.com/office/officeart/2008/layout/PictureAccentBlocks"/>
    <dgm:cxn modelId="{67B056E3-9BC5-4CC2-AD04-5A6C6FF8D8B6}" type="presParOf" srcId="{3B7A071C-6849-4AE7-8642-DB68D0C645E6}" destId="{8CBE6C8F-C991-4760-830D-9BCCF0CB9E54}" srcOrd="4" destOrd="0" presId="urn:microsoft.com/office/officeart/2008/layout/PictureAccentBlocks"/>
    <dgm:cxn modelId="{85BC9551-059D-490B-A0D7-0DA33DB1A786}" type="presParOf" srcId="{8CBE6C8F-C991-4760-830D-9BCCF0CB9E54}" destId="{019E92AF-9588-4A58-9190-3E8E2F189DBD}" srcOrd="0" destOrd="0" presId="urn:microsoft.com/office/officeart/2008/layout/PictureAccentBlocks"/>
    <dgm:cxn modelId="{6AA3A880-2B5D-4E4F-BE1D-24597555D89B}" type="presParOf" srcId="{8CBE6C8F-C991-4760-830D-9BCCF0CB9E54}" destId="{26E1B45F-606D-4ADD-8CEF-BE75C7A9CB37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00B9-21E6-44A8-B8E6-7E36AD63EBAA}">
      <dsp:nvSpPr>
        <dsp:cNvPr id="0" name=""/>
        <dsp:cNvSpPr/>
      </dsp:nvSpPr>
      <dsp:spPr>
        <a:xfrm>
          <a:off x="-6510201" y="-995670"/>
          <a:ext cx="7748726" cy="7748726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8A71C-9704-42E8-B213-C9DF86331C36}">
      <dsp:nvSpPr>
        <dsp:cNvPr id="0" name=""/>
        <dsp:cNvSpPr/>
      </dsp:nvSpPr>
      <dsp:spPr>
        <a:xfrm>
          <a:off x="648104" y="432052"/>
          <a:ext cx="8054939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Кондрина</a:t>
          </a:r>
          <a:r>
            <a:rPr lang="ru-RU" sz="1600" kern="1200" dirty="0" smtClean="0"/>
            <a:t> Анна, ЭЭБ-104-О</a:t>
          </a:r>
          <a:br>
            <a:rPr lang="ru-RU" sz="1600" kern="1200" dirty="0" smtClean="0"/>
          </a:br>
          <a:r>
            <a:rPr lang="ru-RU" sz="1600" kern="1200" dirty="0" smtClean="0"/>
            <a:t>студ. декан, студ. зав. кафедрой «Финансы и кредит»</a:t>
          </a:r>
          <a:br>
            <a:rPr lang="ru-RU" sz="1600" kern="1200" dirty="0" smtClean="0"/>
          </a:br>
          <a:r>
            <a:rPr lang="ru-RU" sz="1600" kern="1200" dirty="0" smtClean="0"/>
            <a:t>8-962-040-62-93</a:t>
          </a:r>
          <a:endParaRPr lang="ru-RU" sz="1600" kern="1200" dirty="0"/>
        </a:p>
      </dsp:txBody>
      <dsp:txXfrm>
        <a:off x="648104" y="432052"/>
        <a:ext cx="8054939" cy="885716"/>
      </dsp:txXfrm>
    </dsp:sp>
    <dsp:sp modelId="{77FB9377-2A0A-45E7-883D-06E37D06FE68}">
      <dsp:nvSpPr>
        <dsp:cNvPr id="0" name=""/>
        <dsp:cNvSpPr/>
      </dsp:nvSpPr>
      <dsp:spPr>
        <a:xfrm>
          <a:off x="94532" y="331913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E9796-08D0-4FAB-8262-4A439F4DC7C4}">
      <dsp:nvSpPr>
        <dsp:cNvPr id="0" name=""/>
        <dsp:cNvSpPr/>
      </dsp:nvSpPr>
      <dsp:spPr>
        <a:xfrm>
          <a:off x="1155906" y="1771432"/>
          <a:ext cx="7547138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Ложечникова</a:t>
          </a:r>
          <a:r>
            <a:rPr lang="ru-RU" sz="1600" kern="1200" dirty="0" smtClean="0"/>
            <a:t> Юлия, ЭММ-402-0-11</a:t>
          </a:r>
          <a:br>
            <a:rPr lang="ru-RU" sz="1600" kern="1200" dirty="0" smtClean="0"/>
          </a:br>
          <a:r>
            <a:rPr lang="ru-RU" sz="1600" kern="1200" dirty="0" smtClean="0"/>
            <a:t>студ. зав. кафедрой «Инновационное и проектное управление»</a:t>
          </a:r>
          <a:br>
            <a:rPr lang="ru-RU" sz="1600" kern="1200" dirty="0" smtClean="0"/>
          </a:br>
          <a:r>
            <a:rPr lang="ru-RU" sz="1600" kern="1200" dirty="0" smtClean="0"/>
            <a:t>8-961-849-74-00</a:t>
          </a:r>
          <a:endParaRPr lang="ru-RU" sz="1600" kern="1200" dirty="0"/>
        </a:p>
      </dsp:txBody>
      <dsp:txXfrm>
        <a:off x="1155906" y="1771432"/>
        <a:ext cx="7547138" cy="885716"/>
      </dsp:txXfrm>
    </dsp:sp>
    <dsp:sp modelId="{3432BAA7-F74D-4E7D-A2F2-D2EA4F39B5A3}">
      <dsp:nvSpPr>
        <dsp:cNvPr id="0" name=""/>
        <dsp:cNvSpPr/>
      </dsp:nvSpPr>
      <dsp:spPr>
        <a:xfrm>
          <a:off x="602333" y="1660717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A61F4-D85A-406A-8A05-8D963709001D}">
      <dsp:nvSpPr>
        <dsp:cNvPr id="0" name=""/>
        <dsp:cNvSpPr/>
      </dsp:nvSpPr>
      <dsp:spPr>
        <a:xfrm>
          <a:off x="1155906" y="3100237"/>
          <a:ext cx="7547138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Торощина</a:t>
          </a:r>
          <a:r>
            <a:rPr lang="ru-RU" sz="1600" kern="1200" dirty="0" smtClean="0"/>
            <a:t> Муза, ЭЭБ-203-О</a:t>
          </a:r>
          <a:br>
            <a:rPr lang="ru-RU" sz="1600" kern="1200" dirty="0" smtClean="0"/>
          </a:br>
          <a:r>
            <a:rPr lang="ru-RU" sz="1600" kern="1200" dirty="0" smtClean="0"/>
            <a:t>студ. зав. кафедрой «Экономическая теория и предпринимательство»</a:t>
          </a:r>
          <a:br>
            <a:rPr lang="ru-RU" sz="1600" kern="1200" dirty="0" smtClean="0"/>
          </a:br>
          <a:r>
            <a:rPr lang="ru-RU" sz="1600" kern="1200" dirty="0" smtClean="0"/>
            <a:t>8-950-785-56-72</a:t>
          </a:r>
          <a:endParaRPr lang="ru-RU" sz="1600" kern="1200" dirty="0"/>
        </a:p>
      </dsp:txBody>
      <dsp:txXfrm>
        <a:off x="1155906" y="3100237"/>
        <a:ext cx="7547138" cy="885716"/>
      </dsp:txXfrm>
    </dsp:sp>
    <dsp:sp modelId="{A0433C50-7C8F-46A7-9626-097B72198F52}">
      <dsp:nvSpPr>
        <dsp:cNvPr id="0" name=""/>
        <dsp:cNvSpPr/>
      </dsp:nvSpPr>
      <dsp:spPr>
        <a:xfrm>
          <a:off x="602333" y="2989522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50C71-9450-495C-9B30-8EBEB32E3A0C}">
      <dsp:nvSpPr>
        <dsp:cNvPr id="0" name=""/>
        <dsp:cNvSpPr/>
      </dsp:nvSpPr>
      <dsp:spPr>
        <a:xfrm>
          <a:off x="648104" y="4429041"/>
          <a:ext cx="8054939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Шевчук Петр, ЭЭБ-201-О</a:t>
          </a:r>
          <a:br>
            <a:rPr lang="ru-RU" sz="1600" kern="1200" dirty="0" smtClean="0"/>
          </a:br>
          <a:r>
            <a:rPr lang="ru-RU" sz="1600" kern="1200" dirty="0" smtClean="0"/>
            <a:t>студ. зав. кафедрой «Менеджмент организации»</a:t>
          </a:r>
          <a:br>
            <a:rPr lang="ru-RU" sz="1600" kern="1200" dirty="0" smtClean="0"/>
          </a:br>
          <a:r>
            <a:rPr lang="ru-RU" sz="1600" kern="1200" dirty="0" smtClean="0"/>
            <a:t>8-905-099-76-64</a:t>
          </a:r>
          <a:endParaRPr lang="ru-RU" sz="1600" kern="1200" dirty="0"/>
        </a:p>
      </dsp:txBody>
      <dsp:txXfrm>
        <a:off x="648104" y="4429041"/>
        <a:ext cx="8054939" cy="885716"/>
      </dsp:txXfrm>
    </dsp:sp>
    <dsp:sp modelId="{EC6DC5FD-4C73-4C34-A3C9-D9D545950FBB}">
      <dsp:nvSpPr>
        <dsp:cNvPr id="0" name=""/>
        <dsp:cNvSpPr/>
      </dsp:nvSpPr>
      <dsp:spPr>
        <a:xfrm>
          <a:off x="94532" y="4318327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89F5-B47C-4421-A7C1-AF06E0B8856F}">
      <dsp:nvSpPr>
        <dsp:cNvPr id="0" name=""/>
        <dsp:cNvSpPr/>
      </dsp:nvSpPr>
      <dsp:spPr>
        <a:xfrm>
          <a:off x="395068" y="149679"/>
          <a:ext cx="4930987" cy="62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54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Марина Владимировна </a:t>
          </a:r>
          <a:r>
            <a:rPr lang="ru-RU" sz="1400" kern="1200" dirty="0" err="1" smtClean="0">
              <a:solidFill>
                <a:schemeClr val="tx1"/>
              </a:solidFill>
            </a:rPr>
            <a:t>Желновач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каф. </a:t>
          </a:r>
          <a:r>
            <a:rPr lang="ru-RU" sz="1400" kern="1200" dirty="0" err="1" smtClean="0">
              <a:solidFill>
                <a:schemeClr val="tx1"/>
              </a:solidFill>
            </a:rPr>
            <a:t>ИиПУ</a:t>
          </a:r>
          <a:r>
            <a:rPr lang="ru-RU" sz="1400" kern="1200" dirty="0" smtClean="0">
              <a:solidFill>
                <a:schemeClr val="tx1"/>
              </a:solidFill>
            </a:rPr>
            <a:t> (</a:t>
          </a:r>
          <a:r>
            <a:rPr lang="ru-RU" sz="1400" kern="1200" dirty="0" err="1" smtClean="0">
              <a:solidFill>
                <a:schemeClr val="tx1"/>
              </a:solidFill>
            </a:rPr>
            <a:t>каб</a:t>
          </a:r>
          <a:r>
            <a:rPr lang="ru-RU" sz="1400" kern="1200" dirty="0" smtClean="0">
              <a:solidFill>
                <a:schemeClr val="tx1"/>
              </a:solidFill>
            </a:rPr>
            <a:t>. 201)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Отдел маркетинга </a:t>
          </a:r>
          <a:r>
            <a:rPr lang="ru-RU" sz="1400" b="1" kern="1200" dirty="0" err="1" smtClean="0">
              <a:solidFill>
                <a:schemeClr val="tx1"/>
              </a:solidFill>
            </a:rPr>
            <a:t>ОмГУ</a:t>
          </a:r>
          <a:r>
            <a:rPr lang="ru-RU" sz="1400" kern="1200" dirty="0" smtClean="0">
              <a:solidFill>
                <a:schemeClr val="tx1"/>
              </a:solidFill>
            </a:rPr>
            <a:t>: </a:t>
          </a:r>
          <a:r>
            <a:rPr lang="en-US" sz="1400" kern="1200" dirty="0" smtClean="0">
              <a:solidFill>
                <a:schemeClr val="tx1"/>
              </a:solidFill>
            </a:rPr>
            <a:t>vk.com/</a:t>
          </a:r>
          <a:r>
            <a:rPr lang="en-US" sz="1400" kern="1200" dirty="0" err="1" smtClean="0">
              <a:solidFill>
                <a:schemeClr val="tx1"/>
              </a:solidFill>
            </a:rPr>
            <a:t>omgufmd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5068" y="149679"/>
        <a:ext cx="4930987" cy="623451"/>
      </dsp:txXfrm>
    </dsp:sp>
    <dsp:sp modelId="{8609C686-B5C5-4E2C-8C57-933CAE000D32}">
      <dsp:nvSpPr>
        <dsp:cNvPr id="0" name=""/>
        <dsp:cNvSpPr/>
      </dsp:nvSpPr>
      <dsp:spPr>
        <a:xfrm>
          <a:off x="288033" y="83589"/>
          <a:ext cx="581368" cy="8720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ACBFA-2B55-496C-8629-50432324C857}">
      <dsp:nvSpPr>
        <dsp:cNvPr id="0" name=""/>
        <dsp:cNvSpPr/>
      </dsp:nvSpPr>
      <dsp:spPr>
        <a:xfrm>
          <a:off x="0" y="899750"/>
          <a:ext cx="397714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34C7A-5259-49B4-9549-A182F5C24A31}">
      <dsp:nvSpPr>
        <dsp:cNvPr id="0" name=""/>
        <dsp:cNvSpPr/>
      </dsp:nvSpPr>
      <dsp:spPr>
        <a:xfrm>
          <a:off x="198857" y="663590"/>
          <a:ext cx="278399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29" tIns="0" rIns="1052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Презентации компаний</a:t>
          </a:r>
          <a:endParaRPr lang="ru-RU" sz="1600" kern="1200" dirty="0"/>
        </a:p>
      </dsp:txBody>
      <dsp:txXfrm>
        <a:off x="221914" y="686647"/>
        <a:ext cx="2737885" cy="426206"/>
      </dsp:txXfrm>
    </dsp:sp>
    <dsp:sp modelId="{7977588B-561B-48D4-AD87-AAD0AED1A2C1}">
      <dsp:nvSpPr>
        <dsp:cNvPr id="0" name=""/>
        <dsp:cNvSpPr/>
      </dsp:nvSpPr>
      <dsp:spPr>
        <a:xfrm>
          <a:off x="0" y="1625510"/>
          <a:ext cx="397714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B332-C2F7-40AD-9E1B-E225D706BF2A}">
      <dsp:nvSpPr>
        <dsp:cNvPr id="0" name=""/>
        <dsp:cNvSpPr/>
      </dsp:nvSpPr>
      <dsp:spPr>
        <a:xfrm>
          <a:off x="198857" y="1389350"/>
          <a:ext cx="278399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29" tIns="0" rIns="1052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Бизнес-игры</a:t>
          </a:r>
          <a:endParaRPr lang="ru-RU" sz="1600" kern="1200" dirty="0"/>
        </a:p>
      </dsp:txBody>
      <dsp:txXfrm>
        <a:off x="221914" y="1412407"/>
        <a:ext cx="2737885" cy="426206"/>
      </dsp:txXfrm>
    </dsp:sp>
    <dsp:sp modelId="{DFB85921-1639-4EB0-B3E9-0C8E02EC861C}">
      <dsp:nvSpPr>
        <dsp:cNvPr id="0" name=""/>
        <dsp:cNvSpPr/>
      </dsp:nvSpPr>
      <dsp:spPr>
        <a:xfrm>
          <a:off x="0" y="2351270"/>
          <a:ext cx="397714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317C-CC97-45E9-916B-1FEAAA9288DD}">
      <dsp:nvSpPr>
        <dsp:cNvPr id="0" name=""/>
        <dsp:cNvSpPr/>
      </dsp:nvSpPr>
      <dsp:spPr>
        <a:xfrm>
          <a:off x="198857" y="2115110"/>
          <a:ext cx="278399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29" tIns="0" rIns="1052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Отбор в компании</a:t>
          </a:r>
          <a:endParaRPr lang="ru-RU" sz="1600" kern="1200" dirty="0"/>
        </a:p>
      </dsp:txBody>
      <dsp:txXfrm>
        <a:off x="221914" y="2138167"/>
        <a:ext cx="2737885" cy="426206"/>
      </dsp:txXfrm>
    </dsp:sp>
    <dsp:sp modelId="{E418DD09-6D35-4F78-926D-3D4E61DE7F14}">
      <dsp:nvSpPr>
        <dsp:cNvPr id="0" name=""/>
        <dsp:cNvSpPr/>
      </dsp:nvSpPr>
      <dsp:spPr>
        <a:xfrm>
          <a:off x="0" y="3077030"/>
          <a:ext cx="397714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E7F3B-02F6-45D6-A463-AE7A0C92C620}">
      <dsp:nvSpPr>
        <dsp:cNvPr id="0" name=""/>
        <dsp:cNvSpPr/>
      </dsp:nvSpPr>
      <dsp:spPr>
        <a:xfrm>
          <a:off x="198857" y="2840870"/>
          <a:ext cx="278399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29" tIns="0" rIns="1052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Место прохождения практики</a:t>
          </a:r>
          <a:endParaRPr lang="ru-RU" sz="1600" kern="1200" dirty="0"/>
        </a:p>
      </dsp:txBody>
      <dsp:txXfrm>
        <a:off x="221914" y="2863927"/>
        <a:ext cx="2737885" cy="426206"/>
      </dsp:txXfrm>
    </dsp:sp>
    <dsp:sp modelId="{0D60CA54-9BC4-42A9-8F21-0255072BCE22}">
      <dsp:nvSpPr>
        <dsp:cNvPr id="0" name=""/>
        <dsp:cNvSpPr/>
      </dsp:nvSpPr>
      <dsp:spPr>
        <a:xfrm>
          <a:off x="0" y="3802790"/>
          <a:ext cx="397714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30402-98D8-40CC-9398-CB3A9A1F033C}">
      <dsp:nvSpPr>
        <dsp:cNvPr id="0" name=""/>
        <dsp:cNvSpPr/>
      </dsp:nvSpPr>
      <dsp:spPr>
        <a:xfrm>
          <a:off x="198857" y="3566630"/>
          <a:ext cx="278399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29" tIns="0" rIns="1052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Возможность совмещения работы и учебы</a:t>
          </a:r>
          <a:endParaRPr lang="ru-RU" sz="1600" kern="1200" dirty="0"/>
        </a:p>
      </dsp:txBody>
      <dsp:txXfrm>
        <a:off x="221914" y="3589687"/>
        <a:ext cx="2737885" cy="426206"/>
      </dsp:txXfrm>
    </dsp:sp>
    <dsp:sp modelId="{E6CC9A53-142E-4C73-A625-5283C84465B3}">
      <dsp:nvSpPr>
        <dsp:cNvPr id="0" name=""/>
        <dsp:cNvSpPr/>
      </dsp:nvSpPr>
      <dsp:spPr>
        <a:xfrm>
          <a:off x="0" y="4528550"/>
          <a:ext cx="397714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0DCFD-9EAB-45C5-9EB2-526260885C2B}">
      <dsp:nvSpPr>
        <dsp:cNvPr id="0" name=""/>
        <dsp:cNvSpPr/>
      </dsp:nvSpPr>
      <dsp:spPr>
        <a:xfrm>
          <a:off x="198857" y="4292390"/>
          <a:ext cx="278399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29" tIns="0" rIns="1052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Дальнейшее трудоустройство</a:t>
          </a:r>
          <a:endParaRPr lang="ru-RU" sz="1600" kern="1200" dirty="0"/>
        </a:p>
      </dsp:txBody>
      <dsp:txXfrm>
        <a:off x="221914" y="4315447"/>
        <a:ext cx="2737885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89F5-B47C-4421-A7C1-AF06E0B8856F}">
      <dsp:nvSpPr>
        <dsp:cNvPr id="0" name=""/>
        <dsp:cNvSpPr/>
      </dsp:nvSpPr>
      <dsp:spPr>
        <a:xfrm>
          <a:off x="165346" y="149679"/>
          <a:ext cx="5903141" cy="62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54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Анна Владимировна Арбуз</a:t>
          </a:r>
          <a:r>
            <a:rPr lang="ru-RU" sz="1400" kern="1200" dirty="0" smtClean="0">
              <a:solidFill>
                <a:schemeClr val="tx1"/>
              </a:solidFill>
            </a:rPr>
            <a:t/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каф. </a:t>
          </a:r>
          <a:r>
            <a:rPr lang="ru-RU" sz="1400" kern="1200" dirty="0" err="1" smtClean="0">
              <a:solidFill>
                <a:schemeClr val="tx1"/>
              </a:solidFill>
            </a:rPr>
            <a:t>ЭиСТ</a:t>
          </a:r>
          <a:r>
            <a:rPr lang="ru-RU" sz="1400" kern="1200" dirty="0" smtClean="0">
              <a:solidFill>
                <a:schemeClr val="tx1"/>
              </a:solidFill>
            </a:rPr>
            <a:t> (</a:t>
          </a:r>
          <a:r>
            <a:rPr lang="ru-RU" sz="1400" kern="1200" dirty="0" err="1" smtClean="0">
              <a:solidFill>
                <a:schemeClr val="tx1"/>
              </a:solidFill>
            </a:rPr>
            <a:t>каб</a:t>
          </a:r>
          <a:r>
            <a:rPr lang="ru-RU" sz="1400" kern="1200" dirty="0" smtClean="0">
              <a:solidFill>
                <a:schemeClr val="tx1"/>
              </a:solidFill>
            </a:rPr>
            <a:t>. 307)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Отдел содействия трудоустройству </a:t>
          </a:r>
          <a:r>
            <a:rPr lang="ru-RU" sz="1400" b="1" kern="1200" dirty="0" err="1" smtClean="0">
              <a:solidFill>
                <a:schemeClr val="tx1"/>
              </a:solidFill>
            </a:rPr>
            <a:t>ОмГУ</a:t>
          </a:r>
          <a:r>
            <a:rPr lang="ru-RU" sz="1400" kern="1200" dirty="0" smtClean="0">
              <a:solidFill>
                <a:schemeClr val="tx1"/>
              </a:solidFill>
            </a:rPr>
            <a:t>: </a:t>
          </a:r>
          <a:r>
            <a:rPr lang="en-US" sz="1400" kern="1200" dirty="0" smtClean="0">
              <a:solidFill>
                <a:schemeClr val="tx1"/>
              </a:solidFill>
            </a:rPr>
            <a:t>vk.com/</a:t>
          </a:r>
          <a:r>
            <a:rPr lang="en-US" sz="1400" kern="1200" dirty="0" err="1" smtClean="0">
              <a:solidFill>
                <a:schemeClr val="tx1"/>
              </a:solidFill>
            </a:rPr>
            <a:t>omsu_trud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5346" y="149679"/>
        <a:ext cx="5903141" cy="623451"/>
      </dsp:txXfrm>
    </dsp:sp>
    <dsp:sp modelId="{8609C686-B5C5-4E2C-8C57-933CAE000D32}">
      <dsp:nvSpPr>
        <dsp:cNvPr id="0" name=""/>
        <dsp:cNvSpPr/>
      </dsp:nvSpPr>
      <dsp:spPr>
        <a:xfrm>
          <a:off x="96740" y="70816"/>
          <a:ext cx="581368" cy="8720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00B9-21E6-44A8-B8E6-7E36AD63EBAA}">
      <dsp:nvSpPr>
        <dsp:cNvPr id="0" name=""/>
        <dsp:cNvSpPr/>
      </dsp:nvSpPr>
      <dsp:spPr>
        <a:xfrm>
          <a:off x="-6510201" y="-995670"/>
          <a:ext cx="7748726" cy="7748726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8A71C-9704-42E8-B213-C9DF86331C36}">
      <dsp:nvSpPr>
        <dsp:cNvPr id="0" name=""/>
        <dsp:cNvSpPr/>
      </dsp:nvSpPr>
      <dsp:spPr>
        <a:xfrm>
          <a:off x="648104" y="442627"/>
          <a:ext cx="8054939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Тимофеева Наталья, ЭЭБ-106-О</a:t>
          </a:r>
          <a:br>
            <a:rPr lang="ru-RU" sz="1800" kern="1200" dirty="0" smtClean="0"/>
          </a:br>
          <a:r>
            <a:rPr lang="ru-RU" sz="1800" kern="1200" dirty="0" smtClean="0"/>
            <a:t>студ. зав. кафедрой «Бухгалтерский учет и аудит»</a:t>
          </a:r>
          <a:br>
            <a:rPr lang="ru-RU" sz="1800" kern="1200" dirty="0" smtClean="0"/>
          </a:br>
          <a:r>
            <a:rPr lang="ru-RU" sz="1800" kern="1200" dirty="0" smtClean="0"/>
            <a:t>8-983-525-59-38</a:t>
          </a:r>
          <a:endParaRPr lang="ru-RU" sz="1800" kern="1200" dirty="0"/>
        </a:p>
      </dsp:txBody>
      <dsp:txXfrm>
        <a:off x="648104" y="442627"/>
        <a:ext cx="8054939" cy="885716"/>
      </dsp:txXfrm>
    </dsp:sp>
    <dsp:sp modelId="{77FB9377-2A0A-45E7-883D-06E37D06FE68}">
      <dsp:nvSpPr>
        <dsp:cNvPr id="0" name=""/>
        <dsp:cNvSpPr/>
      </dsp:nvSpPr>
      <dsp:spPr>
        <a:xfrm>
          <a:off x="94532" y="331913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E9796-08D0-4FAB-8262-4A439F4DC7C4}">
      <dsp:nvSpPr>
        <dsp:cNvPr id="0" name=""/>
        <dsp:cNvSpPr/>
      </dsp:nvSpPr>
      <dsp:spPr>
        <a:xfrm>
          <a:off x="1155906" y="1771432"/>
          <a:ext cx="7547138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Патрушева Анастасия, ЭЭБ-105-О</a:t>
          </a:r>
          <a:br>
            <a:rPr lang="ru-RU" sz="1800" kern="1200" dirty="0" smtClean="0"/>
          </a:br>
          <a:r>
            <a:rPr lang="ru-RU" sz="1800" kern="1200" dirty="0" smtClean="0"/>
            <a:t>студ. зав. кафедрой «Экономика, налоги и налогообложение»</a:t>
          </a:r>
          <a:br>
            <a:rPr lang="ru-RU" sz="1800" kern="1200" dirty="0" smtClean="0"/>
          </a:br>
          <a:r>
            <a:rPr lang="ru-RU" sz="1800" kern="1200" dirty="0" smtClean="0"/>
            <a:t>8-962-047-61-10</a:t>
          </a:r>
          <a:endParaRPr lang="ru-RU" sz="1800" kern="1200" dirty="0"/>
        </a:p>
      </dsp:txBody>
      <dsp:txXfrm>
        <a:off x="1155906" y="1771432"/>
        <a:ext cx="7547138" cy="885716"/>
      </dsp:txXfrm>
    </dsp:sp>
    <dsp:sp modelId="{3432BAA7-F74D-4E7D-A2F2-D2EA4F39B5A3}">
      <dsp:nvSpPr>
        <dsp:cNvPr id="0" name=""/>
        <dsp:cNvSpPr/>
      </dsp:nvSpPr>
      <dsp:spPr>
        <a:xfrm>
          <a:off x="602333" y="1660717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A61F4-D85A-406A-8A05-8D963709001D}">
      <dsp:nvSpPr>
        <dsp:cNvPr id="0" name=""/>
        <dsp:cNvSpPr/>
      </dsp:nvSpPr>
      <dsp:spPr>
        <a:xfrm>
          <a:off x="1155906" y="3100237"/>
          <a:ext cx="7547138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Комарова Ксения, ЭГС-009-О</a:t>
          </a:r>
          <a:br>
            <a:rPr lang="ru-RU" sz="1800" kern="1200" dirty="0" smtClean="0"/>
          </a:br>
          <a:r>
            <a:rPr lang="ru-RU" sz="1800" kern="1200" dirty="0" smtClean="0"/>
            <a:t>студ. зав. кафедрой «Региональная экономика и управление»</a:t>
          </a:r>
          <a:br>
            <a:rPr lang="ru-RU" sz="1800" kern="1200" dirty="0" smtClean="0"/>
          </a:br>
          <a:r>
            <a:rPr lang="ru-RU" sz="1800" kern="1200" dirty="0" smtClean="0"/>
            <a:t>8-913-678-09-51</a:t>
          </a:r>
          <a:endParaRPr lang="ru-RU" sz="1800" kern="1200" dirty="0"/>
        </a:p>
      </dsp:txBody>
      <dsp:txXfrm>
        <a:off x="1155906" y="3100237"/>
        <a:ext cx="7547138" cy="885716"/>
      </dsp:txXfrm>
    </dsp:sp>
    <dsp:sp modelId="{A0433C50-7C8F-46A7-9626-097B72198F52}">
      <dsp:nvSpPr>
        <dsp:cNvPr id="0" name=""/>
        <dsp:cNvSpPr/>
      </dsp:nvSpPr>
      <dsp:spPr>
        <a:xfrm>
          <a:off x="602333" y="2989522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50C71-9450-495C-9B30-8EBEB32E3A0C}">
      <dsp:nvSpPr>
        <dsp:cNvPr id="0" name=""/>
        <dsp:cNvSpPr/>
      </dsp:nvSpPr>
      <dsp:spPr>
        <a:xfrm>
          <a:off x="648104" y="4429041"/>
          <a:ext cx="8054939" cy="88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Муковоз Юлия, ЭПБ-114-О</a:t>
          </a:r>
          <a:br>
            <a:rPr lang="ru-RU" sz="1800" kern="1200" dirty="0" smtClean="0"/>
          </a:br>
          <a:r>
            <a:rPr lang="ru-RU" sz="1800" kern="1200" dirty="0" smtClean="0"/>
            <a:t>студ. зав. кафедрой «Экономика и социология труда»</a:t>
          </a:r>
          <a:br>
            <a:rPr lang="ru-RU" sz="1800" kern="1200" dirty="0" smtClean="0"/>
          </a:br>
          <a:r>
            <a:rPr lang="ru-RU" sz="1800" kern="1200" dirty="0" smtClean="0"/>
            <a:t>8-960-991-32-25</a:t>
          </a:r>
          <a:endParaRPr lang="ru-RU" sz="1800" kern="1200" dirty="0"/>
        </a:p>
      </dsp:txBody>
      <dsp:txXfrm>
        <a:off x="648104" y="4429041"/>
        <a:ext cx="8054939" cy="885716"/>
      </dsp:txXfrm>
    </dsp:sp>
    <dsp:sp modelId="{EC6DC5FD-4C73-4C34-A3C9-D9D545950FBB}">
      <dsp:nvSpPr>
        <dsp:cNvPr id="0" name=""/>
        <dsp:cNvSpPr/>
      </dsp:nvSpPr>
      <dsp:spPr>
        <a:xfrm>
          <a:off x="94532" y="4318327"/>
          <a:ext cx="1107145" cy="11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5CD67-D3EF-43FC-89EA-4257A36ABBDE}">
      <dsp:nvSpPr>
        <dsp:cNvPr id="0" name=""/>
        <dsp:cNvSpPr/>
      </dsp:nvSpPr>
      <dsp:spPr>
        <a:xfrm>
          <a:off x="221976" y="1651"/>
          <a:ext cx="4269807" cy="38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21976" y="1651"/>
        <a:ext cx="4269807" cy="388164"/>
      </dsp:txXfrm>
    </dsp:sp>
    <dsp:sp modelId="{BE2BA4BA-E12D-4A40-8D10-195EA0A8F1E1}">
      <dsp:nvSpPr>
        <dsp:cNvPr id="0" name=""/>
        <dsp:cNvSpPr/>
      </dsp:nvSpPr>
      <dsp:spPr>
        <a:xfrm>
          <a:off x="2229830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50E9E-57A2-406E-8286-04F54DA3BEE8}">
      <dsp:nvSpPr>
        <dsp:cNvPr id="0" name=""/>
        <dsp:cNvSpPr/>
      </dsp:nvSpPr>
      <dsp:spPr>
        <a:xfrm>
          <a:off x="2829975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DB49D-8205-4652-941E-B084AA44AA3B}">
      <dsp:nvSpPr>
        <dsp:cNvPr id="0" name=""/>
        <dsp:cNvSpPr/>
      </dsp:nvSpPr>
      <dsp:spPr>
        <a:xfrm>
          <a:off x="3430595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B5508-F376-4C03-A9FC-EBE5C295EDA1}">
      <dsp:nvSpPr>
        <dsp:cNvPr id="0" name=""/>
        <dsp:cNvSpPr/>
      </dsp:nvSpPr>
      <dsp:spPr>
        <a:xfrm>
          <a:off x="4030740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EF-AB6F-4E2A-80F6-921D15E6DFA8}">
      <dsp:nvSpPr>
        <dsp:cNvPr id="0" name=""/>
        <dsp:cNvSpPr/>
      </dsp:nvSpPr>
      <dsp:spPr>
        <a:xfrm>
          <a:off x="4631359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F47E3-2DC9-4FEA-9B2C-6997C85B6925}">
      <dsp:nvSpPr>
        <dsp:cNvPr id="0" name=""/>
        <dsp:cNvSpPr/>
      </dsp:nvSpPr>
      <dsp:spPr>
        <a:xfrm>
          <a:off x="5231505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C0CC7-D006-4CE2-8740-38127C72E511}">
      <dsp:nvSpPr>
        <dsp:cNvPr id="0" name=""/>
        <dsp:cNvSpPr/>
      </dsp:nvSpPr>
      <dsp:spPr>
        <a:xfrm>
          <a:off x="5832124" y="389815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9313-0D6A-4B82-8C44-4BD8B3169EEB}">
      <dsp:nvSpPr>
        <dsp:cNvPr id="0" name=""/>
        <dsp:cNvSpPr/>
      </dsp:nvSpPr>
      <dsp:spPr>
        <a:xfrm>
          <a:off x="221976" y="468886"/>
          <a:ext cx="8341023" cy="632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Взаимодействовать с подразделениями университета и факультета по 4-м направлениям: </a:t>
          </a:r>
          <a:r>
            <a:rPr lang="ru-RU" sz="1400" b="1" kern="1200" dirty="0" smtClean="0"/>
            <a:t>НИРС, </a:t>
          </a:r>
          <a:r>
            <a:rPr lang="ru-RU" sz="1400" b="1" kern="1200" dirty="0" err="1" smtClean="0"/>
            <a:t>внеучебная</a:t>
          </a:r>
          <a:r>
            <a:rPr lang="ru-RU" sz="1400" b="1" kern="1200" dirty="0" smtClean="0"/>
            <a:t> деятельность, профориентация, практика и трудоустройство</a:t>
          </a:r>
          <a:endParaRPr lang="ru-RU" sz="1400" b="1" kern="1200" dirty="0"/>
        </a:p>
      </dsp:txBody>
      <dsp:txXfrm>
        <a:off x="221976" y="468886"/>
        <a:ext cx="8341023" cy="632564"/>
      </dsp:txXfrm>
    </dsp:sp>
    <dsp:sp modelId="{8E5EB0E2-FBB4-4251-8A04-EC5414CB05C0}">
      <dsp:nvSpPr>
        <dsp:cNvPr id="0" name=""/>
        <dsp:cNvSpPr/>
      </dsp:nvSpPr>
      <dsp:spPr>
        <a:xfrm>
          <a:off x="221976" y="1233194"/>
          <a:ext cx="4269807" cy="38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21976" y="1233194"/>
        <a:ext cx="4269807" cy="388164"/>
      </dsp:txXfrm>
    </dsp:sp>
    <dsp:sp modelId="{506A29C5-2FAB-4107-9B4D-C09C662D787A}">
      <dsp:nvSpPr>
        <dsp:cNvPr id="0" name=""/>
        <dsp:cNvSpPr/>
      </dsp:nvSpPr>
      <dsp:spPr>
        <a:xfrm>
          <a:off x="2229830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0754-9E01-475B-B011-D0A0978CED03}">
      <dsp:nvSpPr>
        <dsp:cNvPr id="0" name=""/>
        <dsp:cNvSpPr/>
      </dsp:nvSpPr>
      <dsp:spPr>
        <a:xfrm>
          <a:off x="2829975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27ED7-83B8-4EEC-AFA0-75FB5E39BDE4}">
      <dsp:nvSpPr>
        <dsp:cNvPr id="0" name=""/>
        <dsp:cNvSpPr/>
      </dsp:nvSpPr>
      <dsp:spPr>
        <a:xfrm>
          <a:off x="3430595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9C093-94E9-4269-9D22-2BDAA6FFDDEA}">
      <dsp:nvSpPr>
        <dsp:cNvPr id="0" name=""/>
        <dsp:cNvSpPr/>
      </dsp:nvSpPr>
      <dsp:spPr>
        <a:xfrm>
          <a:off x="4030740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32951-5B27-405C-A758-66A1AB766E52}">
      <dsp:nvSpPr>
        <dsp:cNvPr id="0" name=""/>
        <dsp:cNvSpPr/>
      </dsp:nvSpPr>
      <dsp:spPr>
        <a:xfrm>
          <a:off x="4631359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8A850-F032-4646-B20C-EFDCC716D97E}">
      <dsp:nvSpPr>
        <dsp:cNvPr id="0" name=""/>
        <dsp:cNvSpPr/>
      </dsp:nvSpPr>
      <dsp:spPr>
        <a:xfrm>
          <a:off x="5231505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3E060-F337-46E6-9D4A-61086E507004}">
      <dsp:nvSpPr>
        <dsp:cNvPr id="0" name=""/>
        <dsp:cNvSpPr/>
      </dsp:nvSpPr>
      <dsp:spPr>
        <a:xfrm>
          <a:off x="5832124" y="1621358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A03E8-E18D-4F0D-A4C5-1AF73AB11C17}">
      <dsp:nvSpPr>
        <dsp:cNvPr id="0" name=""/>
        <dsp:cNvSpPr/>
      </dsp:nvSpPr>
      <dsp:spPr>
        <a:xfrm>
          <a:off x="221976" y="1700428"/>
          <a:ext cx="8341023" cy="632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Организовывать обратную связь между студентами, студенческим самоуправлением и официальными представителями</a:t>
          </a:r>
          <a:endParaRPr lang="ru-RU" sz="1400" kern="1200" dirty="0"/>
        </a:p>
      </dsp:txBody>
      <dsp:txXfrm>
        <a:off x="221976" y="1700428"/>
        <a:ext cx="8341023" cy="632564"/>
      </dsp:txXfrm>
    </dsp:sp>
    <dsp:sp modelId="{CA09356E-E188-4BC0-A076-843EE3527636}">
      <dsp:nvSpPr>
        <dsp:cNvPr id="0" name=""/>
        <dsp:cNvSpPr/>
      </dsp:nvSpPr>
      <dsp:spPr>
        <a:xfrm>
          <a:off x="221976" y="2464736"/>
          <a:ext cx="4269807" cy="38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1976" y="2464736"/>
        <a:ext cx="4269807" cy="388164"/>
      </dsp:txXfrm>
    </dsp:sp>
    <dsp:sp modelId="{A75AD945-21C5-478A-B362-67EB662996AE}">
      <dsp:nvSpPr>
        <dsp:cNvPr id="0" name=""/>
        <dsp:cNvSpPr/>
      </dsp:nvSpPr>
      <dsp:spPr>
        <a:xfrm>
          <a:off x="2229830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04252-157F-4641-AB00-16AFF4988672}">
      <dsp:nvSpPr>
        <dsp:cNvPr id="0" name=""/>
        <dsp:cNvSpPr/>
      </dsp:nvSpPr>
      <dsp:spPr>
        <a:xfrm>
          <a:off x="2829975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C55D3-A618-4721-9969-B666D71EE32A}">
      <dsp:nvSpPr>
        <dsp:cNvPr id="0" name=""/>
        <dsp:cNvSpPr/>
      </dsp:nvSpPr>
      <dsp:spPr>
        <a:xfrm>
          <a:off x="3430595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198CE-C866-4211-A75B-0A2A6A702090}">
      <dsp:nvSpPr>
        <dsp:cNvPr id="0" name=""/>
        <dsp:cNvSpPr/>
      </dsp:nvSpPr>
      <dsp:spPr>
        <a:xfrm>
          <a:off x="4030740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69CEA-1A0C-49F6-8A4E-782151B0DACE}">
      <dsp:nvSpPr>
        <dsp:cNvPr id="0" name=""/>
        <dsp:cNvSpPr/>
      </dsp:nvSpPr>
      <dsp:spPr>
        <a:xfrm>
          <a:off x="4631359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D5DA-0F5B-4795-B471-6A07EA7129E0}">
      <dsp:nvSpPr>
        <dsp:cNvPr id="0" name=""/>
        <dsp:cNvSpPr/>
      </dsp:nvSpPr>
      <dsp:spPr>
        <a:xfrm>
          <a:off x="5231505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103F1-4552-4F37-8A4B-4AD0809A9115}">
      <dsp:nvSpPr>
        <dsp:cNvPr id="0" name=""/>
        <dsp:cNvSpPr/>
      </dsp:nvSpPr>
      <dsp:spPr>
        <a:xfrm>
          <a:off x="5832124" y="2852900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98ED6-EAD2-41C7-83ED-3712A2CB304C}">
      <dsp:nvSpPr>
        <dsp:cNvPr id="0" name=""/>
        <dsp:cNvSpPr/>
      </dsp:nvSpPr>
      <dsp:spPr>
        <a:xfrm>
          <a:off x="221976" y="2931971"/>
          <a:ext cx="8341023" cy="632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Оказывать посильную помощь студентам по любым вопросам, касающихся университета, помощь в организации мероприятий</a:t>
          </a:r>
          <a:endParaRPr lang="ru-RU" sz="1400" kern="1200" dirty="0"/>
        </a:p>
      </dsp:txBody>
      <dsp:txXfrm>
        <a:off x="221976" y="2931971"/>
        <a:ext cx="8341023" cy="632564"/>
      </dsp:txXfrm>
    </dsp:sp>
    <dsp:sp modelId="{5604384E-320B-4928-A580-CCD65A637836}">
      <dsp:nvSpPr>
        <dsp:cNvPr id="0" name=""/>
        <dsp:cNvSpPr/>
      </dsp:nvSpPr>
      <dsp:spPr>
        <a:xfrm>
          <a:off x="221976" y="3696279"/>
          <a:ext cx="4269807" cy="38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1976" y="3696279"/>
        <a:ext cx="4269807" cy="388164"/>
      </dsp:txXfrm>
    </dsp:sp>
    <dsp:sp modelId="{1FDC7CF1-9489-4AC2-9EC5-EAD0E4892FCC}">
      <dsp:nvSpPr>
        <dsp:cNvPr id="0" name=""/>
        <dsp:cNvSpPr/>
      </dsp:nvSpPr>
      <dsp:spPr>
        <a:xfrm>
          <a:off x="2229830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F56B-8782-49EF-BE86-9E83E16A48DF}">
      <dsp:nvSpPr>
        <dsp:cNvPr id="0" name=""/>
        <dsp:cNvSpPr/>
      </dsp:nvSpPr>
      <dsp:spPr>
        <a:xfrm>
          <a:off x="2829975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0AE16-DD39-446E-BEAF-C0EBC5405A09}">
      <dsp:nvSpPr>
        <dsp:cNvPr id="0" name=""/>
        <dsp:cNvSpPr/>
      </dsp:nvSpPr>
      <dsp:spPr>
        <a:xfrm>
          <a:off x="3430595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CA42F-B880-4D3F-AC6F-901A5447F78A}">
      <dsp:nvSpPr>
        <dsp:cNvPr id="0" name=""/>
        <dsp:cNvSpPr/>
      </dsp:nvSpPr>
      <dsp:spPr>
        <a:xfrm>
          <a:off x="4030740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E8086-B030-47F9-A6C5-C0C59A79F78B}">
      <dsp:nvSpPr>
        <dsp:cNvPr id="0" name=""/>
        <dsp:cNvSpPr/>
      </dsp:nvSpPr>
      <dsp:spPr>
        <a:xfrm>
          <a:off x="4631359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321D3-AC8D-4EFC-B65D-5B91E067DE02}">
      <dsp:nvSpPr>
        <dsp:cNvPr id="0" name=""/>
        <dsp:cNvSpPr/>
      </dsp:nvSpPr>
      <dsp:spPr>
        <a:xfrm>
          <a:off x="5231505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6D27D-8566-40CF-BB69-E321E6218795}">
      <dsp:nvSpPr>
        <dsp:cNvPr id="0" name=""/>
        <dsp:cNvSpPr/>
      </dsp:nvSpPr>
      <dsp:spPr>
        <a:xfrm>
          <a:off x="5832124" y="4084443"/>
          <a:ext cx="999134" cy="79070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7C4F8-4966-4302-A10F-39822CE26058}">
      <dsp:nvSpPr>
        <dsp:cNvPr id="0" name=""/>
        <dsp:cNvSpPr/>
      </dsp:nvSpPr>
      <dsp:spPr>
        <a:xfrm>
          <a:off x="221976" y="4163513"/>
          <a:ext cx="8341023" cy="632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Информировать студентов о всех мероприятиях, в которых задействованы студенты</a:t>
          </a:r>
          <a:endParaRPr lang="ru-RU" sz="1400" kern="1200" dirty="0"/>
        </a:p>
      </dsp:txBody>
      <dsp:txXfrm>
        <a:off x="221976" y="4163513"/>
        <a:ext cx="8341023" cy="632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54CD8-85DD-4A6E-85FC-28684130B8ED}">
      <dsp:nvSpPr>
        <dsp:cNvPr id="0" name=""/>
        <dsp:cNvSpPr/>
      </dsp:nvSpPr>
      <dsp:spPr>
        <a:xfrm>
          <a:off x="2558548" y="1410628"/>
          <a:ext cx="2612053" cy="15311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62C42-22BC-4699-9D68-C43E8F73179E}">
      <dsp:nvSpPr>
        <dsp:cNvPr id="0" name=""/>
        <dsp:cNvSpPr/>
      </dsp:nvSpPr>
      <dsp:spPr>
        <a:xfrm>
          <a:off x="2669780" y="1553084"/>
          <a:ext cx="2378015" cy="1298703"/>
        </a:xfrm>
        <a:prstGeom prst="rect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16F9D-FC83-44E2-9997-DBACFBAB45C7}">
      <dsp:nvSpPr>
        <dsp:cNvPr id="0" name=""/>
        <dsp:cNvSpPr/>
      </dsp:nvSpPr>
      <dsp:spPr>
        <a:xfrm>
          <a:off x="2558536" y="2917289"/>
          <a:ext cx="2639248" cy="197241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lvl="0" algn="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Конференции</a:t>
          </a:r>
          <a:endParaRPr lang="ru-RU" sz="1000" b="1" kern="1200" dirty="0">
            <a:solidFill>
              <a:schemeClr val="tx2"/>
            </a:solidFill>
          </a:endParaRPr>
        </a:p>
      </dsp:txBody>
      <dsp:txXfrm>
        <a:off x="2558536" y="2917289"/>
        <a:ext cx="2639248" cy="197241"/>
      </dsp:txXfrm>
    </dsp:sp>
    <dsp:sp modelId="{1985D0EA-D9C9-438D-AA84-052E4C8959BC}">
      <dsp:nvSpPr>
        <dsp:cNvPr id="0" name=""/>
        <dsp:cNvSpPr/>
      </dsp:nvSpPr>
      <dsp:spPr>
        <a:xfrm>
          <a:off x="4091352" y="34995"/>
          <a:ext cx="1143104" cy="116609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CD1AD-01D2-4FEC-90F0-405058C25AF2}">
      <dsp:nvSpPr>
        <dsp:cNvPr id="0" name=""/>
        <dsp:cNvSpPr/>
      </dsp:nvSpPr>
      <dsp:spPr>
        <a:xfrm>
          <a:off x="4209426" y="185728"/>
          <a:ext cx="906437" cy="864633"/>
        </a:xfrm>
        <a:prstGeom prst="rect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EA2B5-FE8C-4475-B2E0-18F16575B113}">
      <dsp:nvSpPr>
        <dsp:cNvPr id="0" name=""/>
        <dsp:cNvSpPr/>
      </dsp:nvSpPr>
      <dsp:spPr>
        <a:xfrm>
          <a:off x="4187221" y="1052459"/>
          <a:ext cx="1001576" cy="306322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Форумы</a:t>
          </a:r>
          <a:endParaRPr lang="ru-RU" sz="1000" b="1" kern="1200" dirty="0">
            <a:solidFill>
              <a:schemeClr val="tx2"/>
            </a:solidFill>
          </a:endParaRPr>
        </a:p>
      </dsp:txBody>
      <dsp:txXfrm>
        <a:off x="4187221" y="1052459"/>
        <a:ext cx="1001576" cy="306322"/>
      </dsp:txXfrm>
    </dsp:sp>
    <dsp:sp modelId="{36B977F0-D224-417D-B827-336587EB3129}">
      <dsp:nvSpPr>
        <dsp:cNvPr id="0" name=""/>
        <dsp:cNvSpPr/>
      </dsp:nvSpPr>
      <dsp:spPr>
        <a:xfrm>
          <a:off x="5454391" y="1379746"/>
          <a:ext cx="2163443" cy="132889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455D-952A-4FAE-9D6C-4F31739FCCC4}">
      <dsp:nvSpPr>
        <dsp:cNvPr id="0" name=""/>
        <dsp:cNvSpPr/>
      </dsp:nvSpPr>
      <dsp:spPr>
        <a:xfrm>
          <a:off x="5581132" y="1506495"/>
          <a:ext cx="1915702" cy="1076693"/>
        </a:xfrm>
        <a:prstGeom prst="rect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B7D5-D12B-4DC9-B4F6-0F60FBDAF4A3}">
      <dsp:nvSpPr>
        <dsp:cNvPr id="0" name=""/>
        <dsp:cNvSpPr/>
      </dsp:nvSpPr>
      <dsp:spPr>
        <a:xfrm>
          <a:off x="5549223" y="2723715"/>
          <a:ext cx="2040788" cy="309841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Международное сотрудничество</a:t>
          </a:r>
          <a:endParaRPr lang="ru-RU" sz="1000" b="1" kern="1200" dirty="0">
            <a:solidFill>
              <a:schemeClr val="tx2"/>
            </a:solidFill>
          </a:endParaRPr>
        </a:p>
      </dsp:txBody>
      <dsp:txXfrm>
        <a:off x="5549223" y="2723715"/>
        <a:ext cx="2040788" cy="309841"/>
      </dsp:txXfrm>
    </dsp:sp>
    <dsp:sp modelId="{04F60EDA-F327-4B82-AD98-59DE1EC9799C}">
      <dsp:nvSpPr>
        <dsp:cNvPr id="0" name=""/>
        <dsp:cNvSpPr/>
      </dsp:nvSpPr>
      <dsp:spPr>
        <a:xfrm>
          <a:off x="373958" y="529998"/>
          <a:ext cx="1807031" cy="11411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A9AE5-FA92-4926-BE1A-FAC6B52AB0A8}">
      <dsp:nvSpPr>
        <dsp:cNvPr id="0" name=""/>
        <dsp:cNvSpPr/>
      </dsp:nvSpPr>
      <dsp:spPr>
        <a:xfrm>
          <a:off x="527843" y="690062"/>
          <a:ext cx="1554467" cy="887695"/>
        </a:xfrm>
        <a:prstGeom prst="rect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EBBE0-C161-429D-AAC2-46D138580685}">
      <dsp:nvSpPr>
        <dsp:cNvPr id="0" name=""/>
        <dsp:cNvSpPr/>
      </dsp:nvSpPr>
      <dsp:spPr>
        <a:xfrm>
          <a:off x="396828" y="1672664"/>
          <a:ext cx="1794340" cy="306322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Мастер-классы, семинары</a:t>
          </a:r>
          <a:endParaRPr lang="ru-RU" sz="1000" b="1" kern="1200" dirty="0">
            <a:solidFill>
              <a:schemeClr val="tx2"/>
            </a:solidFill>
          </a:endParaRPr>
        </a:p>
      </dsp:txBody>
      <dsp:txXfrm>
        <a:off x="396828" y="1672664"/>
        <a:ext cx="1794340" cy="306322"/>
      </dsp:txXfrm>
    </dsp:sp>
    <dsp:sp modelId="{458A36C2-D0C9-4AEE-B1B3-B568DD6F7EC5}">
      <dsp:nvSpPr>
        <dsp:cNvPr id="0" name=""/>
        <dsp:cNvSpPr/>
      </dsp:nvSpPr>
      <dsp:spPr>
        <a:xfrm>
          <a:off x="4914475" y="3275512"/>
          <a:ext cx="944295" cy="84270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9961D-EE6F-4170-BA40-10B9D1003565}">
      <dsp:nvSpPr>
        <dsp:cNvPr id="0" name=""/>
        <dsp:cNvSpPr/>
      </dsp:nvSpPr>
      <dsp:spPr>
        <a:xfrm>
          <a:off x="5053949" y="3343106"/>
          <a:ext cx="654827" cy="696818"/>
        </a:xfrm>
        <a:prstGeom prst="rect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E2054-BBCC-4109-A7EB-E12FE1637F5D}">
      <dsp:nvSpPr>
        <dsp:cNvPr id="0" name=""/>
        <dsp:cNvSpPr/>
      </dsp:nvSpPr>
      <dsp:spPr>
        <a:xfrm>
          <a:off x="4851284" y="4014158"/>
          <a:ext cx="1060157" cy="306322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Публикации</a:t>
          </a:r>
          <a:endParaRPr lang="ru-RU" sz="1000" b="1" kern="1200" dirty="0">
            <a:solidFill>
              <a:schemeClr val="tx2"/>
            </a:solidFill>
          </a:endParaRPr>
        </a:p>
      </dsp:txBody>
      <dsp:txXfrm>
        <a:off x="4851284" y="4014158"/>
        <a:ext cx="1060157" cy="306322"/>
      </dsp:txXfrm>
    </dsp:sp>
    <dsp:sp modelId="{9A54DED5-38A2-44DE-AB08-E49404BBAE4B}">
      <dsp:nvSpPr>
        <dsp:cNvPr id="0" name=""/>
        <dsp:cNvSpPr/>
      </dsp:nvSpPr>
      <dsp:spPr>
        <a:xfrm>
          <a:off x="472661" y="2538279"/>
          <a:ext cx="1781852" cy="139133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3BEBF-40A2-45E8-A73E-0A19853453EC}">
      <dsp:nvSpPr>
        <dsp:cNvPr id="0" name=""/>
        <dsp:cNvSpPr/>
      </dsp:nvSpPr>
      <dsp:spPr>
        <a:xfrm>
          <a:off x="658391" y="2724008"/>
          <a:ext cx="1450951" cy="1060455"/>
        </a:xfrm>
        <a:prstGeom prst="rect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10542-EF87-448E-A4FE-C6D9604BE1F7}">
      <dsp:nvSpPr>
        <dsp:cNvPr id="0" name=""/>
        <dsp:cNvSpPr/>
      </dsp:nvSpPr>
      <dsp:spPr>
        <a:xfrm>
          <a:off x="596483" y="3919506"/>
          <a:ext cx="1603102" cy="327424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Олимпиады, конкурсы</a:t>
          </a:r>
          <a:endParaRPr lang="ru-RU" sz="1000" b="1" kern="1200" dirty="0">
            <a:solidFill>
              <a:schemeClr val="tx2"/>
            </a:solidFill>
          </a:endParaRPr>
        </a:p>
      </dsp:txBody>
      <dsp:txXfrm>
        <a:off x="596483" y="3919506"/>
        <a:ext cx="1603102" cy="327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89F5-B47C-4421-A7C1-AF06E0B8856F}">
      <dsp:nvSpPr>
        <dsp:cNvPr id="0" name=""/>
        <dsp:cNvSpPr/>
      </dsp:nvSpPr>
      <dsp:spPr>
        <a:xfrm>
          <a:off x="454295" y="149679"/>
          <a:ext cx="4389138" cy="623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54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Анна Владимировна Арбуз</a:t>
          </a:r>
          <a:r>
            <a:rPr lang="ru-RU" sz="1400" kern="1200" dirty="0" smtClean="0">
              <a:solidFill>
                <a:schemeClr val="tx1"/>
              </a:solidFill>
            </a:rPr>
            <a:t/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каф. </a:t>
          </a:r>
          <a:r>
            <a:rPr lang="ru-RU" sz="1400" kern="1200" dirty="0" err="1" smtClean="0">
              <a:solidFill>
                <a:schemeClr val="tx1"/>
              </a:solidFill>
            </a:rPr>
            <a:t>ЭиСТ</a:t>
          </a:r>
          <a:r>
            <a:rPr lang="ru-RU" sz="1400" kern="1200" dirty="0" smtClean="0">
              <a:solidFill>
                <a:schemeClr val="tx1"/>
              </a:solidFill>
            </a:rPr>
            <a:t> (</a:t>
          </a:r>
          <a:r>
            <a:rPr lang="ru-RU" sz="1400" kern="1200" dirty="0" err="1" smtClean="0">
              <a:solidFill>
                <a:schemeClr val="tx1"/>
              </a:solidFill>
            </a:rPr>
            <a:t>каб</a:t>
          </a:r>
          <a:r>
            <a:rPr lang="ru-RU" sz="1400" kern="1200" dirty="0" smtClean="0">
              <a:solidFill>
                <a:schemeClr val="tx1"/>
              </a:solidFill>
            </a:rPr>
            <a:t>. 307)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МИБИ</a:t>
          </a:r>
          <a:r>
            <a:rPr lang="ru-RU" sz="1400" kern="1200" dirty="0" smtClean="0">
              <a:solidFill>
                <a:schemeClr val="tx1"/>
              </a:solidFill>
            </a:rPr>
            <a:t>: </a:t>
          </a:r>
          <a:r>
            <a:rPr lang="en-US" sz="1400" kern="1200" dirty="0" smtClean="0">
              <a:solidFill>
                <a:schemeClr val="tx1"/>
              </a:solidFill>
            </a:rPr>
            <a:t>vk.com/</a:t>
          </a:r>
          <a:r>
            <a:rPr lang="en-US" sz="1400" kern="1200" dirty="0" err="1" smtClean="0">
              <a:solidFill>
                <a:schemeClr val="tx1"/>
              </a:solidFill>
            </a:rPr>
            <a:t>mibi_omgu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4295" y="149679"/>
        <a:ext cx="4389138" cy="623451"/>
      </dsp:txXfrm>
    </dsp:sp>
    <dsp:sp modelId="{8609C686-B5C5-4E2C-8C57-933CAE000D32}">
      <dsp:nvSpPr>
        <dsp:cNvPr id="0" name=""/>
        <dsp:cNvSpPr/>
      </dsp:nvSpPr>
      <dsp:spPr>
        <a:xfrm>
          <a:off x="349794" y="83589"/>
          <a:ext cx="581368" cy="8720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28F17-4D1A-4216-A295-79A846E71E5E}">
      <dsp:nvSpPr>
        <dsp:cNvPr id="0" name=""/>
        <dsp:cNvSpPr/>
      </dsp:nvSpPr>
      <dsp:spPr>
        <a:xfrm>
          <a:off x="2116479" y="2237288"/>
          <a:ext cx="1587996" cy="1363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+mj-lt"/>
            </a:rPr>
            <a:t>Дни специальностей</a:t>
          </a:r>
          <a:endParaRPr lang="ru-RU" sz="1050" b="1" kern="1200" dirty="0">
            <a:latin typeface="+mj-lt"/>
          </a:endParaRPr>
        </a:p>
      </dsp:txBody>
      <dsp:txXfrm>
        <a:off x="2362405" y="2448387"/>
        <a:ext cx="1096144" cy="940913"/>
      </dsp:txXfrm>
    </dsp:sp>
    <dsp:sp modelId="{40CF7F14-BCF4-4799-B607-43B00910A713}">
      <dsp:nvSpPr>
        <dsp:cNvPr id="0" name=""/>
        <dsp:cNvSpPr/>
      </dsp:nvSpPr>
      <dsp:spPr>
        <a:xfrm>
          <a:off x="2166147" y="2839635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1F50-9A9F-4C83-9AF6-0CC91FD099C6}">
      <dsp:nvSpPr>
        <dsp:cNvPr id="0" name=""/>
        <dsp:cNvSpPr/>
      </dsp:nvSpPr>
      <dsp:spPr>
        <a:xfrm>
          <a:off x="768431" y="1496326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94B6A-25AD-4D29-B5AC-4C0BAF3130CA}">
      <dsp:nvSpPr>
        <dsp:cNvPr id="0" name=""/>
        <dsp:cNvSpPr/>
      </dsp:nvSpPr>
      <dsp:spPr>
        <a:xfrm>
          <a:off x="1843651" y="2670416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71221-F7B0-4B8A-A43B-95B774561AEF}">
      <dsp:nvSpPr>
        <dsp:cNvPr id="0" name=""/>
        <dsp:cNvSpPr/>
      </dsp:nvSpPr>
      <dsp:spPr>
        <a:xfrm>
          <a:off x="3463127" y="1485885"/>
          <a:ext cx="1587996" cy="1363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j-lt"/>
            </a:rPr>
            <a:t>День самоуправления</a:t>
          </a:r>
          <a:endParaRPr lang="ru-RU" sz="1000" b="1" kern="1200" dirty="0">
            <a:latin typeface="+mj-lt"/>
          </a:endParaRPr>
        </a:p>
      </dsp:txBody>
      <dsp:txXfrm>
        <a:off x="3709053" y="1696984"/>
        <a:ext cx="1096144" cy="940913"/>
      </dsp:txXfrm>
    </dsp:sp>
    <dsp:sp modelId="{5A0616D3-4BB2-4432-901C-1DA2D0D42374}">
      <dsp:nvSpPr>
        <dsp:cNvPr id="0" name=""/>
        <dsp:cNvSpPr/>
      </dsp:nvSpPr>
      <dsp:spPr>
        <a:xfrm>
          <a:off x="4550939" y="2658535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B7A33-5922-4E0B-B355-B206F92426FD}">
      <dsp:nvSpPr>
        <dsp:cNvPr id="0" name=""/>
        <dsp:cNvSpPr/>
      </dsp:nvSpPr>
      <dsp:spPr>
        <a:xfrm>
          <a:off x="4816771" y="2235128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61528-AA62-4690-9F78-2A5D12B5E28E}">
      <dsp:nvSpPr>
        <dsp:cNvPr id="0" name=""/>
        <dsp:cNvSpPr/>
      </dsp:nvSpPr>
      <dsp:spPr>
        <a:xfrm>
          <a:off x="4853148" y="2845756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0A8EE-73DF-47B2-961F-5CE4754C08D1}">
      <dsp:nvSpPr>
        <dsp:cNvPr id="0" name=""/>
        <dsp:cNvSpPr/>
      </dsp:nvSpPr>
      <dsp:spPr>
        <a:xfrm>
          <a:off x="2116479" y="751403"/>
          <a:ext cx="1587996" cy="1363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+mj-lt"/>
            </a:rPr>
            <a:t>Праздники</a:t>
          </a:r>
          <a:endParaRPr lang="ru-RU" sz="1050" b="1" kern="1200" dirty="0">
            <a:latin typeface="+mj-lt"/>
          </a:endParaRPr>
        </a:p>
      </dsp:txBody>
      <dsp:txXfrm>
        <a:off x="2362405" y="962502"/>
        <a:ext cx="1096144" cy="940913"/>
      </dsp:txXfrm>
    </dsp:sp>
    <dsp:sp modelId="{CE74EA9D-EC1E-4F2E-88A5-00671297E588}">
      <dsp:nvSpPr>
        <dsp:cNvPr id="0" name=""/>
        <dsp:cNvSpPr/>
      </dsp:nvSpPr>
      <dsp:spPr>
        <a:xfrm>
          <a:off x="3197295" y="779486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E23B4-45A9-4942-8F27-12D6E521B204}">
      <dsp:nvSpPr>
        <dsp:cNvPr id="0" name=""/>
        <dsp:cNvSpPr/>
      </dsp:nvSpPr>
      <dsp:spPr>
        <a:xfrm>
          <a:off x="3463127" y="0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19674-3EC7-4268-AEAE-30274FAF557D}">
      <dsp:nvSpPr>
        <dsp:cNvPr id="0" name=""/>
        <dsp:cNvSpPr/>
      </dsp:nvSpPr>
      <dsp:spPr>
        <a:xfrm>
          <a:off x="3499504" y="604147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5AC05-27FF-46E2-82E8-EDE27D743D2A}">
      <dsp:nvSpPr>
        <dsp:cNvPr id="0" name=""/>
        <dsp:cNvSpPr/>
      </dsp:nvSpPr>
      <dsp:spPr>
        <a:xfrm>
          <a:off x="4816771" y="749243"/>
          <a:ext cx="1587996" cy="13631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+mj-lt"/>
            </a:rPr>
            <a:t>Посвящение</a:t>
          </a:r>
          <a:endParaRPr lang="ru-RU" sz="1050" b="1" kern="1200" dirty="0">
            <a:latin typeface="+mj-lt"/>
          </a:endParaRPr>
        </a:p>
      </dsp:txBody>
      <dsp:txXfrm>
        <a:off x="5062697" y="960342"/>
        <a:ext cx="1096144" cy="940913"/>
      </dsp:txXfrm>
    </dsp:sp>
    <dsp:sp modelId="{79E9DD5E-1606-4EF6-8B0E-BE853E645704}">
      <dsp:nvSpPr>
        <dsp:cNvPr id="0" name=""/>
        <dsp:cNvSpPr/>
      </dsp:nvSpPr>
      <dsp:spPr>
        <a:xfrm>
          <a:off x="6182308" y="1350870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885D3-42FA-498A-937C-B30664BA7C63}">
      <dsp:nvSpPr>
        <dsp:cNvPr id="0" name=""/>
        <dsp:cNvSpPr/>
      </dsp:nvSpPr>
      <dsp:spPr>
        <a:xfrm>
          <a:off x="6176012" y="1498486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5BD07-5CBF-4FBF-ABE4-190BA5847A90}">
      <dsp:nvSpPr>
        <dsp:cNvPr id="0" name=""/>
        <dsp:cNvSpPr/>
      </dsp:nvSpPr>
      <dsp:spPr>
        <a:xfrm>
          <a:off x="6496410" y="1522609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89F5-B47C-4421-A7C1-AF06E0B8856F}">
      <dsp:nvSpPr>
        <dsp:cNvPr id="0" name=""/>
        <dsp:cNvSpPr/>
      </dsp:nvSpPr>
      <dsp:spPr>
        <a:xfrm>
          <a:off x="317646" y="147323"/>
          <a:ext cx="5618177" cy="6155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4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Анна Яковлева, </a:t>
          </a:r>
          <a:r>
            <a:rPr lang="ru-RU" sz="1200" kern="1200" dirty="0" smtClean="0">
              <a:solidFill>
                <a:schemeClr val="tx1"/>
              </a:solidFill>
            </a:rPr>
            <a:t>ЭГБ-109-0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сотрудник информационного комитета Профкома</a:t>
          </a:r>
          <a:r>
            <a:rPr lang="ru-RU" sz="1200" kern="1200" dirty="0" smtClean="0">
              <a:solidFill>
                <a:schemeClr val="tx1"/>
              </a:solidFill>
            </a:rPr>
            <a:t/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b="1" kern="1200" dirty="0" smtClean="0">
              <a:solidFill>
                <a:schemeClr val="tx1"/>
              </a:solidFill>
            </a:rPr>
            <a:t>Профком студентов </a:t>
          </a:r>
          <a:r>
            <a:rPr lang="ru-RU" sz="1200" b="1" kern="1200" dirty="0" err="1" smtClean="0">
              <a:solidFill>
                <a:schemeClr val="tx1"/>
              </a:solidFill>
            </a:rPr>
            <a:t>ОмГУ</a:t>
          </a:r>
          <a:r>
            <a:rPr lang="ru-RU" sz="1200" kern="1200" dirty="0" smtClean="0">
              <a:solidFill>
                <a:schemeClr val="tx1"/>
              </a:solidFill>
            </a:rPr>
            <a:t>: </a:t>
          </a:r>
          <a:r>
            <a:rPr lang="en-US" sz="1200" kern="1200" dirty="0" smtClean="0">
              <a:solidFill>
                <a:schemeClr val="tx1"/>
              </a:solidFill>
            </a:rPr>
            <a:t>vk.com/</a:t>
          </a:r>
          <a:r>
            <a:rPr lang="en-US" sz="1200" kern="1200" dirty="0" err="1" smtClean="0">
              <a:solidFill>
                <a:schemeClr val="tx1"/>
              </a:solidFill>
            </a:rPr>
            <a:t>profcom.omgu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7646" y="147323"/>
        <a:ext cx="5618177" cy="615556"/>
      </dsp:txXfrm>
    </dsp:sp>
    <dsp:sp modelId="{8609C686-B5C5-4E2C-8C57-933CAE000D32}">
      <dsp:nvSpPr>
        <dsp:cNvPr id="0" name=""/>
        <dsp:cNvSpPr/>
      </dsp:nvSpPr>
      <dsp:spPr>
        <a:xfrm>
          <a:off x="101621" y="0"/>
          <a:ext cx="574006" cy="8610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89F5-B47C-4421-A7C1-AF06E0B8856F}">
      <dsp:nvSpPr>
        <dsp:cNvPr id="0" name=""/>
        <dsp:cNvSpPr/>
      </dsp:nvSpPr>
      <dsp:spPr>
        <a:xfrm>
          <a:off x="345353" y="148113"/>
          <a:ext cx="5656418" cy="7096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278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Ахиллес </a:t>
          </a:r>
          <a:r>
            <a:rPr lang="ru-RU" sz="1000" kern="1200" dirty="0" err="1" smtClean="0">
              <a:solidFill>
                <a:schemeClr val="tx1"/>
              </a:solidFill>
            </a:rPr>
            <a:t>Джадов</a:t>
          </a:r>
          <a:r>
            <a:rPr lang="ru-RU" sz="1000" kern="1200" dirty="0" smtClean="0">
              <a:solidFill>
                <a:schemeClr val="tx1"/>
              </a:solidFill>
            </a:rPr>
            <a:t>, ЭГБ-109-0</a:t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председатель Студенческого Совета </a:t>
          </a:r>
          <a:r>
            <a:rPr lang="ru-RU" sz="1000" kern="1200" dirty="0" err="1" smtClean="0">
              <a:solidFill>
                <a:schemeClr val="tx1"/>
              </a:solidFill>
            </a:rPr>
            <a:t>ОмГУ</a:t>
          </a:r>
          <a:r>
            <a:rPr lang="ru-RU" sz="1000" kern="1200" dirty="0" smtClean="0">
              <a:solidFill>
                <a:schemeClr val="tx1"/>
              </a:solidFill>
            </a:rPr>
            <a:t/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b="1" kern="1200" dirty="0" smtClean="0">
              <a:solidFill>
                <a:schemeClr val="tx1"/>
              </a:solidFill>
            </a:rPr>
            <a:t>Студенческий Совет </a:t>
          </a:r>
          <a:r>
            <a:rPr lang="ru-RU" sz="1000" b="1" kern="1200" dirty="0" err="1" smtClean="0">
              <a:solidFill>
                <a:schemeClr val="tx1"/>
              </a:solidFill>
            </a:rPr>
            <a:t>ОмГУ</a:t>
          </a:r>
          <a:r>
            <a:rPr lang="ru-RU" sz="1000" kern="1200" dirty="0" smtClean="0">
              <a:solidFill>
                <a:schemeClr val="tx1"/>
              </a:solidFill>
            </a:rPr>
            <a:t>: </a:t>
          </a:r>
          <a:r>
            <a:rPr lang="en-US" sz="1000" kern="1200" dirty="0" smtClean="0">
              <a:solidFill>
                <a:schemeClr val="tx1"/>
              </a:solidFill>
            </a:rPr>
            <a:t>vk.com/</a:t>
          </a:r>
          <a:r>
            <a:rPr lang="en-US" sz="1000" kern="1200" dirty="0" err="1" smtClean="0">
              <a:solidFill>
                <a:schemeClr val="tx1"/>
              </a:solidFill>
            </a:rPr>
            <a:t>sc_omsu</a:t>
          </a:r>
          <a:endParaRPr lang="ru-RU" sz="1000" kern="1200" dirty="0" smtClean="0">
            <a:solidFill>
              <a:schemeClr val="tx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Отдел </a:t>
          </a:r>
          <a:r>
            <a:rPr lang="ru-RU" sz="1000" b="1" kern="1200" dirty="0" err="1" smtClean="0">
              <a:solidFill>
                <a:schemeClr val="tx1"/>
              </a:solidFill>
            </a:rPr>
            <a:t>внеучебной</a:t>
          </a:r>
          <a:r>
            <a:rPr lang="ru-RU" sz="1000" b="1" kern="1200" dirty="0" smtClean="0">
              <a:solidFill>
                <a:schemeClr val="tx1"/>
              </a:solidFill>
            </a:rPr>
            <a:t> работы </a:t>
          </a:r>
          <a:r>
            <a:rPr lang="ru-RU" sz="1000" b="1" kern="1200" dirty="0" err="1" smtClean="0">
              <a:solidFill>
                <a:schemeClr val="tx1"/>
              </a:solidFill>
            </a:rPr>
            <a:t>ОмГУ</a:t>
          </a:r>
          <a:r>
            <a:rPr lang="ru-RU" sz="1000" kern="1200" dirty="0" smtClean="0">
              <a:solidFill>
                <a:schemeClr val="tx1"/>
              </a:solidFill>
            </a:rPr>
            <a:t>: </a:t>
          </a:r>
          <a:r>
            <a:rPr lang="en-US" sz="1000" kern="1200" dirty="0" smtClean="0">
              <a:solidFill>
                <a:schemeClr val="tx1"/>
              </a:solidFill>
            </a:rPr>
            <a:t>vk.com/club2983599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5353" y="148113"/>
        <a:ext cx="5656418" cy="709602"/>
      </dsp:txXfrm>
    </dsp:sp>
    <dsp:sp modelId="{8609C686-B5C5-4E2C-8C57-933CAE000D32}">
      <dsp:nvSpPr>
        <dsp:cNvPr id="0" name=""/>
        <dsp:cNvSpPr/>
      </dsp:nvSpPr>
      <dsp:spPr>
        <a:xfrm>
          <a:off x="107507" y="144015"/>
          <a:ext cx="565697" cy="8485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64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F1A18-4FD8-4C18-BAD0-E2B292D0E779}">
      <dsp:nvSpPr>
        <dsp:cNvPr id="0" name=""/>
        <dsp:cNvSpPr/>
      </dsp:nvSpPr>
      <dsp:spPr>
        <a:xfrm>
          <a:off x="3057024" y="2770971"/>
          <a:ext cx="2341596" cy="23415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D08E6-CC90-43F2-B88E-1F16BA5145C3}">
      <dsp:nvSpPr>
        <dsp:cNvPr id="0" name=""/>
        <dsp:cNvSpPr/>
      </dsp:nvSpPr>
      <dsp:spPr>
        <a:xfrm rot="16200000">
          <a:off x="1652066" y="3707610"/>
          <a:ext cx="2341596" cy="46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Студент на 1 день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52066" y="3707610"/>
        <a:ext cx="2341596" cy="468319"/>
      </dsp:txXfrm>
    </dsp:sp>
    <dsp:sp modelId="{9902302E-A1C6-4FD9-B227-B687D6F7A2A3}">
      <dsp:nvSpPr>
        <dsp:cNvPr id="0" name=""/>
        <dsp:cNvSpPr/>
      </dsp:nvSpPr>
      <dsp:spPr>
        <a:xfrm>
          <a:off x="5867315" y="2770971"/>
          <a:ext cx="2341596" cy="23415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9B82-9D1C-4E86-ABBF-DED9238286E8}">
      <dsp:nvSpPr>
        <dsp:cNvPr id="0" name=""/>
        <dsp:cNvSpPr/>
      </dsp:nvSpPr>
      <dsp:spPr>
        <a:xfrm rot="16200000">
          <a:off x="4462358" y="3707610"/>
          <a:ext cx="2341596" cy="46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Миссия.</a:t>
          </a:r>
          <a:r>
            <a:rPr lang="en-US" sz="1600" kern="1200" dirty="0" smtClean="0">
              <a:solidFill>
                <a:schemeClr val="tx1"/>
              </a:solidFill>
            </a:rPr>
            <a:t>com</a:t>
          </a:r>
          <a:r>
            <a:rPr lang="ru-RU" sz="1600" kern="1200" dirty="0" smtClean="0">
              <a:solidFill>
                <a:schemeClr val="tx1"/>
              </a:solidFill>
            </a:rPr>
            <a:t> и работа со школами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62358" y="3707610"/>
        <a:ext cx="2341596" cy="468319"/>
      </dsp:txXfrm>
    </dsp:sp>
    <dsp:sp modelId="{019E92AF-9588-4A58-9190-3E8E2F189DBD}">
      <dsp:nvSpPr>
        <dsp:cNvPr id="0" name=""/>
        <dsp:cNvSpPr/>
      </dsp:nvSpPr>
      <dsp:spPr>
        <a:xfrm>
          <a:off x="5867315" y="111855"/>
          <a:ext cx="2341596" cy="23415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1B45F-606D-4ADD-8CEF-BE75C7A9CB37}">
      <dsp:nvSpPr>
        <dsp:cNvPr id="0" name=""/>
        <dsp:cNvSpPr/>
      </dsp:nvSpPr>
      <dsp:spPr>
        <a:xfrm rot="16200000">
          <a:off x="4462358" y="1048493"/>
          <a:ext cx="2341596" cy="46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Дни открытых дверей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62358" y="1048493"/>
        <a:ext cx="2341596" cy="46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Акцент на главном рисунке"/>
  <dgm:desc val="Служит для отображения группы рисунков, в которой первый рисунок  — самый большой и расположен по центру. Может содержать до шести рисунков уровня 1. Неиспользуемые рисунки не отображаются, но остаются доступными при смене макета.  Рекомендуется использовать небольшие объемы текста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diagramData" Target="../diagrams/data11.xml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diagramColors" Target="../diagrams/colors12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diagramLayout" Target="../diagrams/layout12.xml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diagramQuickStyle" Target="../diagrams/quickStyle11.xml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diagramData" Target="../diagrams/data12.xml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diagramLayout" Target="../diagrams/layout11.xml"/><Relationship Id="rId30" Type="http://schemas.microsoft.com/office/2007/relationships/diagramDrawing" Target="../diagrams/drawing11.xml"/><Relationship Id="rId35" Type="http://schemas.microsoft.com/office/2007/relationships/diagramDrawing" Target="../diagrams/drawin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8" y="2132856"/>
            <a:ext cx="7849818" cy="18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9045565" cy="26285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Сайт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en-US" b="1" dirty="0" smtClean="0"/>
              <a:t>www.omeco.ru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Официальная группа </a:t>
            </a:r>
            <a:r>
              <a:rPr lang="ru-RU" b="1" u="sng" dirty="0" smtClean="0"/>
              <a:t>ЭФ в </a:t>
            </a:r>
            <a:r>
              <a:rPr lang="ru-RU" b="1" u="sng" dirty="0" smtClean="0"/>
              <a:t>контакте</a:t>
            </a:r>
            <a:r>
              <a:rPr lang="ru-RU" b="1" dirty="0" smtClean="0"/>
              <a:t>: </a:t>
            </a:r>
            <a:r>
              <a:rPr lang="en-US" b="1" dirty="0" smtClean="0"/>
              <a:t>vk.com/</a:t>
            </a:r>
            <a:r>
              <a:rPr lang="en-US" b="1" dirty="0" err="1" smtClean="0"/>
              <a:t>om_eco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35" y="980728"/>
            <a:ext cx="5326599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Студенческий актив ЭФ </a:t>
            </a:r>
            <a:r>
              <a:rPr lang="ru-RU" b="1" dirty="0" err="1" smtClean="0"/>
              <a:t>ОмГУ</a:t>
            </a:r>
            <a:endParaRPr lang="ru-RU" b="1" dirty="0"/>
          </a:p>
        </p:txBody>
      </p:sp>
      <p:pic>
        <p:nvPicPr>
          <p:cNvPr id="5" name="Рисунок 7" descr="033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7904">
            <a:off x="3443935" y="4805376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6742">
            <a:off x="395536" y="1691387"/>
            <a:ext cx="2664296" cy="193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14" descr="240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9969">
            <a:off x="107503" y="4457633"/>
            <a:ext cx="280352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Фотографии\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555">
            <a:off x="6588224" y="2420888"/>
            <a:ext cx="2286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графии\День финансиста\IMG_4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830">
            <a:off x="3381500" y="1916832"/>
            <a:ext cx="3052154" cy="203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83573454"/>
              </p:ext>
            </p:extLst>
          </p:nvPr>
        </p:nvGraphicFramePr>
        <p:xfrm>
          <a:off x="251520" y="548680"/>
          <a:ext cx="8784976" cy="575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19337" y="6306066"/>
            <a:ext cx="6823584" cy="571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Студенческое самоуправление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770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6265408"/>
              </p:ext>
            </p:extLst>
          </p:nvPr>
        </p:nvGraphicFramePr>
        <p:xfrm>
          <a:off x="251520" y="548680"/>
          <a:ext cx="8784976" cy="575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9337" y="6306066"/>
            <a:ext cx="6823584" cy="571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Студенческое самоуправление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03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студенческого самоуправления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27760"/>
              </p:ext>
            </p:extLst>
          </p:nvPr>
        </p:nvGraphicFramePr>
        <p:xfrm>
          <a:off x="179512" y="1600200"/>
          <a:ext cx="878497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8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533400"/>
            <a:ext cx="894637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Научно-исследовательская работа студентов (НИРС)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2127235"/>
              </p:ext>
            </p:extLst>
          </p:nvPr>
        </p:nvGraphicFramePr>
        <p:xfrm>
          <a:off x="827584" y="1556791"/>
          <a:ext cx="8064896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9651598"/>
              </p:ext>
            </p:extLst>
          </p:nvPr>
        </p:nvGraphicFramePr>
        <p:xfrm>
          <a:off x="26842" y="5828245"/>
          <a:ext cx="5193230" cy="95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06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54" y="404664"/>
            <a:ext cx="8946375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Внеучебная</a:t>
            </a:r>
            <a:r>
              <a:rPr lang="ru-RU" b="1" dirty="0" smtClean="0"/>
              <a:t> деятельность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9533421"/>
              </p:ext>
            </p:extLst>
          </p:nvPr>
        </p:nvGraphicFramePr>
        <p:xfrm>
          <a:off x="971600" y="1124744"/>
          <a:ext cx="85324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799156"/>
              </p:ext>
            </p:extLst>
          </p:nvPr>
        </p:nvGraphicFramePr>
        <p:xfrm>
          <a:off x="5882" y="5877271"/>
          <a:ext cx="6150294" cy="94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387291"/>
              </p:ext>
            </p:extLst>
          </p:nvPr>
        </p:nvGraphicFramePr>
        <p:xfrm>
          <a:off x="0" y="4797152"/>
          <a:ext cx="6228184" cy="108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402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25" y="1196752"/>
            <a:ext cx="5796136" cy="2088232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/>
              <a:t>Профориентационная</a:t>
            </a:r>
            <a:r>
              <a:rPr lang="ru-RU" b="1" dirty="0" smtClean="0"/>
              <a:t> работа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1173311"/>
              </p:ext>
            </p:extLst>
          </p:nvPr>
        </p:nvGraphicFramePr>
        <p:xfrm>
          <a:off x="467544" y="692696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7100995"/>
              </p:ext>
            </p:extLst>
          </p:nvPr>
        </p:nvGraphicFramePr>
        <p:xfrm>
          <a:off x="179512" y="5733256"/>
          <a:ext cx="5616624" cy="95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51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54" y="404664"/>
            <a:ext cx="8946375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Практика и трудоустройство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306066"/>
            <a:ext cx="2317169" cy="55193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2258" y="1936943"/>
            <a:ext cx="986364" cy="7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339" y="1243369"/>
            <a:ext cx="1109659" cy="83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Отдел_Маркетинга\Desktop\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817" y="1593830"/>
            <a:ext cx="1048011" cy="4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830" y="2075613"/>
            <a:ext cx="944238" cy="62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125" y="2703393"/>
            <a:ext cx="1196993" cy="5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1061" y="3519351"/>
            <a:ext cx="1233982" cy="4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3888" y="4313670"/>
            <a:ext cx="686345" cy="6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28785" y="5503619"/>
            <a:ext cx="855876" cy="4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9095" y="2579246"/>
            <a:ext cx="795256" cy="7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05073" y="2783047"/>
            <a:ext cx="1148703" cy="4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63418" y="1372086"/>
            <a:ext cx="1367552" cy="47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22631" y="3469811"/>
            <a:ext cx="1271998" cy="6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5865" y="1943612"/>
            <a:ext cx="1157949" cy="8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9131" y="5074415"/>
            <a:ext cx="1130208" cy="64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35709" y="3096779"/>
            <a:ext cx="890809" cy="7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34887" y="4092453"/>
            <a:ext cx="604148" cy="6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90841" y="1897724"/>
            <a:ext cx="512704" cy="51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9817" y="3304293"/>
            <a:ext cx="863068" cy="8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02944" y="4205410"/>
            <a:ext cx="1379881" cy="7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34887" y="5239426"/>
            <a:ext cx="819915" cy="65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449892" y="4837071"/>
            <a:ext cx="1541193" cy="5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641001" y="4271232"/>
            <a:ext cx="1158977" cy="4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682550" y="5183612"/>
            <a:ext cx="749019" cy="7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8261995"/>
              </p:ext>
            </p:extLst>
          </p:nvPr>
        </p:nvGraphicFramePr>
        <p:xfrm>
          <a:off x="5076056" y="1052736"/>
          <a:ext cx="3977142" cy="559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208153782"/>
              </p:ext>
            </p:extLst>
          </p:nvPr>
        </p:nvGraphicFramePr>
        <p:xfrm>
          <a:off x="26842" y="5828245"/>
          <a:ext cx="6129334" cy="95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  <p:extLst>
      <p:ext uri="{BB962C8B-B14F-4D97-AF65-F5344CB8AC3E}">
        <p14:creationId xmlns:p14="http://schemas.microsoft.com/office/powerpoint/2010/main" val="11198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158</TotalTime>
  <Words>192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Презентация PowerPoint</vt:lpstr>
      <vt:lpstr>Студенческий актив ЭФ ОмГУ</vt:lpstr>
      <vt:lpstr>Студенческое самоуправление</vt:lpstr>
      <vt:lpstr>Студенческое самоуправление</vt:lpstr>
      <vt:lpstr>Функции студенческого самоуправления</vt:lpstr>
      <vt:lpstr>Научно-исследовательская работа студентов (НИРС)</vt:lpstr>
      <vt:lpstr>Внеучебная деятельность</vt:lpstr>
      <vt:lpstr>Профориентационная работа</vt:lpstr>
      <vt:lpstr>Практика и трудоустройство</vt:lpstr>
      <vt:lpstr>Сайт: www.omeco.ru  Официальная группа ЭФ в контакте: vk.com/om_eco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18</cp:revision>
  <dcterms:created xsi:type="dcterms:W3CDTF">2014-10-27T13:20:17Z</dcterms:created>
  <dcterms:modified xsi:type="dcterms:W3CDTF">2014-11-17T17:11:12Z</dcterms:modified>
</cp:coreProperties>
</file>